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00" autoAdjust="0"/>
  </p:normalViewPr>
  <p:slideViewPr>
    <p:cSldViewPr>
      <p:cViewPr>
        <p:scale>
          <a:sx n="69" d="100"/>
          <a:sy n="69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6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8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4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3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4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0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4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8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0409-8E19-4639-B5EE-7175F4C3C40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1D6E-CC90-447D-B77B-CB5AFCEB9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6172200" cy="3118498"/>
          </a:xfrm>
        </p:spPr>
        <p:txBody>
          <a:bodyPr>
            <a:noAutofit/>
          </a:bodyPr>
          <a:lstStyle/>
          <a:p>
            <a:r>
              <a:rPr lang="uk-UA" sz="6000" dirty="0" smtClean="0">
                <a:cs typeface="DokChampa" pitchFamily="34" charset="-34"/>
              </a:rPr>
              <a:t>Проект  на  тему: «Біографія Лесі Українки»</a:t>
            </a:r>
            <a:endParaRPr lang="ru-RU" sz="6000" dirty="0">
              <a:cs typeface="DokChampa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5540" y="5491478"/>
            <a:ext cx="4174232" cy="13716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Підготувала: учениця 11 класу</a:t>
            </a:r>
          </a:p>
          <a:p>
            <a:r>
              <a:rPr lang="uk-UA" dirty="0" err="1" smtClean="0"/>
              <a:t>Великокринківської</a:t>
            </a:r>
            <a:r>
              <a:rPr lang="uk-UA" dirty="0" smtClean="0"/>
              <a:t> ЗОШ І-ІІІ ступенів</a:t>
            </a:r>
          </a:p>
          <a:p>
            <a:r>
              <a:rPr lang="uk-UA" dirty="0" smtClean="0"/>
              <a:t>Юдіна Марина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0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Чоловіки</a:t>
            </a:r>
            <a:r>
              <a:rPr lang="ru-RU" b="1" dirty="0"/>
              <a:t> </a:t>
            </a:r>
            <a:r>
              <a:rPr lang="ru-RU" b="1" dirty="0" err="1" smtClean="0"/>
              <a:t>Лесі</a:t>
            </a:r>
            <a:r>
              <a:rPr lang="ru-RU" b="1" dirty="0" smtClean="0"/>
              <a:t>  </a:t>
            </a:r>
            <a:r>
              <a:rPr lang="ru-RU" b="1" dirty="0" err="1"/>
              <a:t>Українки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6048672" cy="51331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Деякі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дослідники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першою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любов'ю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майбутньої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великої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поетеси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називають</a:t>
            </a:r>
            <a:r>
              <a:rPr lang="ru-RU" dirty="0">
                <a:latin typeface="Ariston" pitchFamily="66" charset="0"/>
              </a:rPr>
              <a:t> Максима </a:t>
            </a:r>
            <a:r>
              <a:rPr lang="ru-RU" dirty="0" err="1">
                <a:latin typeface="Ariston" pitchFamily="66" charset="0"/>
              </a:rPr>
              <a:t>Славинського</a:t>
            </a:r>
            <a:r>
              <a:rPr lang="ru-RU" dirty="0">
                <a:latin typeface="Ariston" pitchFamily="66" charset="0"/>
              </a:rPr>
              <a:t>. Коли вони </a:t>
            </a:r>
            <a:r>
              <a:rPr lang="ru-RU" dirty="0" err="1">
                <a:latin typeface="Ariston" pitchFamily="66" charset="0"/>
              </a:rPr>
              <a:t>познайомилися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було</a:t>
            </a:r>
            <a:r>
              <a:rPr lang="ru-RU" dirty="0">
                <a:latin typeface="Ariston" pitchFamily="66" charset="0"/>
              </a:rPr>
              <a:t> 15, Максиму - 18. Вони разом переводили Гейне. Друга романтична </a:t>
            </a:r>
            <a:r>
              <a:rPr lang="ru-RU" dirty="0" err="1">
                <a:latin typeface="Ariston" pitchFamily="66" charset="0"/>
              </a:rPr>
              <a:t>зустріч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відбулася</a:t>
            </a:r>
            <a:r>
              <a:rPr lang="ru-RU" dirty="0">
                <a:latin typeface="Ariston" pitchFamily="66" charset="0"/>
              </a:rPr>
              <a:t> в 1892 </a:t>
            </a:r>
            <a:r>
              <a:rPr lang="ru-RU" dirty="0" err="1">
                <a:latin typeface="Ariston" pitchFamily="66" charset="0"/>
              </a:rPr>
              <a:t>році</a:t>
            </a:r>
            <a:r>
              <a:rPr lang="ru-RU" dirty="0">
                <a:latin typeface="Ariston" pitchFamily="66" charset="0"/>
              </a:rPr>
              <a:t>. В </a:t>
            </a:r>
            <a:r>
              <a:rPr lang="ru-RU" dirty="0" err="1">
                <a:latin typeface="Ariston" pitchFamily="66" charset="0"/>
              </a:rPr>
              <a:t>майбутньому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Славинський</a:t>
            </a:r>
            <a:r>
              <a:rPr lang="ru-RU" dirty="0">
                <a:latin typeface="Ariston" pitchFamily="66" charset="0"/>
              </a:rPr>
              <a:t> стане одним </a:t>
            </a:r>
            <a:r>
              <a:rPr lang="ru-RU" dirty="0" err="1">
                <a:latin typeface="Ariston" pitchFamily="66" charset="0"/>
              </a:rPr>
              <a:t>із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керівників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Центральної</a:t>
            </a:r>
            <a:r>
              <a:rPr lang="ru-RU" dirty="0">
                <a:latin typeface="Ariston" pitchFamily="66" charset="0"/>
              </a:rPr>
              <a:t> Ради, послом </a:t>
            </a:r>
            <a:r>
              <a:rPr lang="ru-RU" dirty="0" err="1">
                <a:latin typeface="Ariston" pitchFamily="66" charset="0"/>
              </a:rPr>
              <a:t>Української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Народної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Республіки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Празі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Заарештований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чекістами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він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помре</a:t>
            </a:r>
            <a:r>
              <a:rPr lang="ru-RU" dirty="0">
                <a:latin typeface="Ariston" pitchFamily="66" charset="0"/>
              </a:rPr>
              <a:t> у </a:t>
            </a:r>
            <a:r>
              <a:rPr lang="ru-RU" dirty="0" err="1">
                <a:latin typeface="Ariston" pitchFamily="66" charset="0"/>
              </a:rPr>
              <a:t>в'язниці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присвятила</a:t>
            </a:r>
            <a:r>
              <a:rPr lang="ru-RU" dirty="0">
                <a:latin typeface="Ariston" pitchFamily="66" charset="0"/>
              </a:rPr>
              <a:t> Славинскому </a:t>
            </a:r>
            <a:r>
              <a:rPr lang="ru-RU" dirty="0" err="1">
                <a:latin typeface="Ariston" pitchFamily="66" charset="0"/>
              </a:rPr>
              <a:t>такі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шедеври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любовної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лірики</a:t>
            </a:r>
            <a:r>
              <a:rPr lang="ru-RU" dirty="0">
                <a:latin typeface="Ariston" pitchFamily="66" charset="0"/>
              </a:rPr>
              <a:t>, як "</a:t>
            </a:r>
            <a:r>
              <a:rPr lang="ru-RU" dirty="0" err="1">
                <a:latin typeface="Ariston" pitchFamily="66" charset="0"/>
              </a:rPr>
              <a:t>Горить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моє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серце</a:t>
            </a:r>
            <a:r>
              <a:rPr lang="ru-RU" dirty="0">
                <a:latin typeface="Ariston" pitchFamily="66" charset="0"/>
              </a:rPr>
              <a:t>", "Стояла я і </a:t>
            </a:r>
            <a:r>
              <a:rPr lang="ru-RU" dirty="0" err="1">
                <a:latin typeface="Ariston" pitchFamily="66" charset="0"/>
              </a:rPr>
              <a:t>слухала</a:t>
            </a:r>
            <a:r>
              <a:rPr lang="ru-RU" dirty="0">
                <a:latin typeface="Ariston" pitchFamily="66" charset="0"/>
              </a:rPr>
              <a:t> весну", "Сон </a:t>
            </a:r>
            <a:r>
              <a:rPr lang="ru-RU" dirty="0" err="1">
                <a:latin typeface="Ariston" pitchFamily="66" charset="0"/>
              </a:rPr>
              <a:t>літньої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ночі</a:t>
            </a:r>
            <a:r>
              <a:rPr lang="ru-RU" dirty="0">
                <a:latin typeface="Ariston" pitchFamily="66" charset="0"/>
              </a:rPr>
              <a:t>", "</a:t>
            </a:r>
            <a:r>
              <a:rPr lang="ru-RU" dirty="0" err="1">
                <a:latin typeface="Ariston" pitchFamily="66" charset="0"/>
              </a:rPr>
              <a:t>Хотіла</a:t>
            </a:r>
            <a:r>
              <a:rPr lang="ru-RU" dirty="0">
                <a:latin typeface="Ariston" pitchFamily="66" charset="0"/>
              </a:rPr>
              <a:t> б я </a:t>
            </a:r>
            <a:r>
              <a:rPr lang="ru-RU" dirty="0" err="1">
                <a:latin typeface="Ariston" pitchFamily="66" charset="0"/>
              </a:rPr>
              <a:t>піснею</a:t>
            </a:r>
            <a:r>
              <a:rPr lang="ru-RU" dirty="0">
                <a:latin typeface="Ariston" pitchFamily="66" charset="0"/>
              </a:rPr>
              <a:t> стати"...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 t="14734" r="44584" b="11782"/>
          <a:stretch/>
        </p:blipFill>
        <p:spPr bwMode="auto">
          <a:xfrm flipH="1">
            <a:off x="6084168" y="1340768"/>
            <a:ext cx="2510826" cy="320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94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5256584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А от </a:t>
            </a:r>
            <a:r>
              <a:rPr lang="ru-RU" dirty="0" err="1">
                <a:latin typeface="Ariston" pitchFamily="66" charset="0"/>
              </a:rPr>
              <a:t>першою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справжньою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любов'ю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Українки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називають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друга по </a:t>
            </a:r>
            <a:r>
              <a:rPr lang="ru-RU" dirty="0" err="1">
                <a:latin typeface="Ariston" pitchFamily="66" charset="0"/>
              </a:rPr>
              <a:t>нещастю</a:t>
            </a:r>
            <a:r>
              <a:rPr lang="ru-RU" dirty="0">
                <a:latin typeface="Ariston" pitchFamily="66" charset="0"/>
              </a:rPr>
              <a:t> - хворого на </a:t>
            </a:r>
            <a:r>
              <a:rPr lang="ru-RU" dirty="0" err="1">
                <a:latin typeface="Ariston" pitchFamily="66" charset="0"/>
              </a:rPr>
              <a:t>сухоти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революціонера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Сергія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Мержинського</a:t>
            </a:r>
            <a:r>
              <a:rPr lang="ru-RU" dirty="0">
                <a:latin typeface="Ariston" pitchFamily="66" charset="0"/>
              </a:rPr>
              <a:t> . Вони </a:t>
            </a:r>
            <a:r>
              <a:rPr lang="ru-RU" dirty="0" err="1">
                <a:latin typeface="Ariston" pitchFamily="66" charset="0"/>
              </a:rPr>
              <a:t>познайомилися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Ялті</a:t>
            </a:r>
            <a:r>
              <a:rPr lang="ru-RU" dirty="0">
                <a:latin typeface="Ariston" pitchFamily="66" charset="0"/>
              </a:rPr>
              <a:t> в 1897 </a:t>
            </a:r>
            <a:r>
              <a:rPr lang="ru-RU" dirty="0" err="1">
                <a:latin typeface="Ariston" pitchFamily="66" charset="0"/>
              </a:rPr>
              <a:t>році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приїхавши</a:t>
            </a:r>
            <a:r>
              <a:rPr lang="ru-RU" dirty="0">
                <a:latin typeface="Ariston" pitchFamily="66" charset="0"/>
              </a:rPr>
              <a:t> на </a:t>
            </a:r>
            <a:r>
              <a:rPr lang="ru-RU" dirty="0" err="1">
                <a:latin typeface="Ariston" pitchFamily="66" charset="0"/>
              </a:rPr>
              <a:t>лікування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Йому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було</a:t>
            </a:r>
            <a:r>
              <a:rPr lang="ru-RU" dirty="0">
                <a:latin typeface="Ariston" pitchFamily="66" charset="0"/>
              </a:rPr>
              <a:t> 27 </a:t>
            </a:r>
            <a:r>
              <a:rPr lang="ru-RU" dirty="0" err="1">
                <a:latin typeface="Ariston" pitchFamily="66" charset="0"/>
              </a:rPr>
              <a:t>років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їй</a:t>
            </a:r>
            <a:r>
              <a:rPr lang="ru-RU" dirty="0">
                <a:latin typeface="Ariston" pitchFamily="66" charset="0"/>
              </a:rPr>
              <a:t> – 26.</a:t>
            </a: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Спочатку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він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їй</a:t>
            </a:r>
            <a:r>
              <a:rPr lang="ru-RU" dirty="0">
                <a:latin typeface="Ariston" pitchFamily="66" charset="0"/>
              </a:rPr>
              <a:t> не </a:t>
            </a:r>
            <a:r>
              <a:rPr lang="ru-RU" dirty="0" err="1">
                <a:latin typeface="Ariston" pitchFamily="66" charset="0"/>
              </a:rPr>
              <a:t>сподобався</a:t>
            </a:r>
            <a:r>
              <a:rPr lang="ru-RU" dirty="0">
                <a:latin typeface="Ariston" pitchFamily="66" charset="0"/>
              </a:rPr>
              <a:t>, але </a:t>
            </a:r>
            <a:r>
              <a:rPr lang="ru-RU" dirty="0" err="1">
                <a:latin typeface="Ariston" pitchFamily="66" charset="0"/>
              </a:rPr>
              <a:t>поступово</a:t>
            </a:r>
            <a:r>
              <a:rPr lang="ru-RU" dirty="0">
                <a:latin typeface="Ariston" pitchFamily="66" charset="0"/>
              </a:rPr>
              <a:t> проник в душу. </a:t>
            </a:r>
            <a:r>
              <a:rPr lang="ru-RU" dirty="0" err="1">
                <a:latin typeface="Ariston" pitchFamily="66" charset="0"/>
              </a:rPr>
              <a:t>Він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називав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письменницю</a:t>
            </a:r>
            <a:r>
              <a:rPr lang="ru-RU" dirty="0">
                <a:latin typeface="Ariston" pitchFamily="66" charset="0"/>
              </a:rPr>
              <a:t> "Леся-</a:t>
            </a:r>
            <a:r>
              <a:rPr lang="ru-RU" dirty="0" err="1">
                <a:latin typeface="Ariston" pitchFamily="66" charset="0"/>
              </a:rPr>
              <a:t>Ларочка</a:t>
            </a:r>
            <a:r>
              <a:rPr lang="ru-RU" dirty="0">
                <a:latin typeface="Ariston" pitchFamily="66" charset="0"/>
              </a:rPr>
              <a:t>". </a:t>
            </a:r>
            <a:r>
              <a:rPr lang="ru-RU" dirty="0" err="1">
                <a:latin typeface="Ariston" pitchFamily="66" charset="0"/>
              </a:rPr>
              <a:t>Він</a:t>
            </a:r>
            <a:r>
              <a:rPr lang="ru-RU" dirty="0">
                <a:latin typeface="Ariston" pitchFamily="66" charset="0"/>
              </a:rPr>
              <a:t> помер у </a:t>
            </a:r>
            <a:r>
              <a:rPr lang="ru-RU" dirty="0" err="1">
                <a:latin typeface="Ariston" pitchFamily="66" charset="0"/>
              </a:rPr>
              <a:t>неї</a:t>
            </a:r>
            <a:r>
              <a:rPr lang="ru-RU" dirty="0">
                <a:latin typeface="Ariston" pitchFamily="66" charset="0"/>
              </a:rPr>
              <a:t> на руках у </a:t>
            </a:r>
            <a:r>
              <a:rPr lang="ru-RU" dirty="0" err="1">
                <a:latin typeface="Ariston" pitchFamily="66" charset="0"/>
              </a:rPr>
              <a:t>Мінську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від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туберкульозу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легенів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Біля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його</a:t>
            </a:r>
            <a:r>
              <a:rPr lang="ru-RU" dirty="0">
                <a:latin typeface="Ariston" pitchFamily="66" charset="0"/>
              </a:rPr>
              <a:t> смертного ложа Леся написала поему "Одержима".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t="16667" r="42819" b="8523"/>
          <a:stretch/>
        </p:blipFill>
        <p:spPr bwMode="auto">
          <a:xfrm>
            <a:off x="5508104" y="980728"/>
            <a:ext cx="3188861" cy="379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94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5976664" cy="5997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Через </a:t>
            </a:r>
            <a:r>
              <a:rPr lang="ru-RU" dirty="0" err="1">
                <a:latin typeface="Ariston" pitchFamily="66" charset="0"/>
              </a:rPr>
              <a:t>шість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років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після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смерті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Мержинського</a:t>
            </a:r>
            <a:r>
              <a:rPr lang="ru-RU" dirty="0">
                <a:latin typeface="Ariston" pitchFamily="66" charset="0"/>
              </a:rPr>
              <a:t>, коли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виповнилося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тридцять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шість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років</a:t>
            </a:r>
            <a:r>
              <a:rPr lang="ru-RU" dirty="0">
                <a:latin typeface="Ariston" pitchFamily="66" charset="0"/>
              </a:rPr>
              <a:t>, вона </a:t>
            </a:r>
            <a:r>
              <a:rPr lang="ru-RU" dirty="0" err="1">
                <a:latin typeface="Ariston" pitchFamily="66" charset="0"/>
              </a:rPr>
              <a:t>познайомилася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зі</a:t>
            </a:r>
            <a:r>
              <a:rPr lang="ru-RU" dirty="0">
                <a:latin typeface="Ariston" pitchFamily="66" charset="0"/>
              </a:rPr>
              <a:t> студентом-</a:t>
            </a:r>
            <a:r>
              <a:rPr lang="ru-RU" dirty="0" err="1">
                <a:latin typeface="Ariston" pitchFamily="66" charset="0"/>
              </a:rPr>
              <a:t>першокурсником</a:t>
            </a:r>
            <a:r>
              <a:rPr lang="ru-RU" dirty="0">
                <a:latin typeface="Ariston" pitchFamily="66" charset="0"/>
              </a:rPr>
              <a:t> Климентом </a:t>
            </a:r>
            <a:r>
              <a:rPr lang="ru-RU" dirty="0" err="1">
                <a:latin typeface="Ariston" pitchFamily="66" charset="0"/>
              </a:rPr>
              <a:t>Квіткою</a:t>
            </a:r>
            <a:r>
              <a:rPr lang="ru-RU" dirty="0">
                <a:latin typeface="Ariston" pitchFamily="66" charset="0"/>
              </a:rPr>
              <a:t> , </a:t>
            </a:r>
            <a:r>
              <a:rPr lang="ru-RU" dirty="0" err="1">
                <a:latin typeface="Ariston" pitchFamily="66" charset="0"/>
              </a:rPr>
              <a:t>музикознавцем</a:t>
            </a:r>
            <a:r>
              <a:rPr lang="ru-RU" dirty="0">
                <a:latin typeface="Ariston" pitchFamily="66" charset="0"/>
              </a:rPr>
              <a:t> і </a:t>
            </a:r>
            <a:r>
              <a:rPr lang="ru-RU" dirty="0" err="1">
                <a:latin typeface="Ariston" pitchFamily="66" charset="0"/>
              </a:rPr>
              <a:t>збирачем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народних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пісень</a:t>
            </a:r>
            <a:r>
              <a:rPr lang="ru-RU" dirty="0">
                <a:latin typeface="Ariston" pitchFamily="66" charset="0"/>
              </a:rPr>
              <a:t>. 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запропонувала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йому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записати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від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неї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пісні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які</a:t>
            </a:r>
            <a:r>
              <a:rPr lang="ru-RU" dirty="0">
                <a:latin typeface="Ariston" pitchFamily="66" charset="0"/>
              </a:rPr>
              <a:t> вона знала...</a:t>
            </a:r>
          </a:p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Коли Леся </a:t>
            </a:r>
            <a:r>
              <a:rPr lang="ru-RU" dirty="0" err="1">
                <a:latin typeface="Ariston" pitchFamily="66" charset="0"/>
              </a:rPr>
              <a:t>оголосила</a:t>
            </a:r>
            <a:r>
              <a:rPr lang="ru-RU" dirty="0">
                <a:latin typeface="Ariston" pitchFamily="66" charset="0"/>
              </a:rPr>
              <a:t> про </a:t>
            </a:r>
            <a:r>
              <a:rPr lang="ru-RU" dirty="0" err="1">
                <a:latin typeface="Ariston" pitchFamily="66" charset="0"/>
              </a:rPr>
              <a:t>своє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рішення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вийти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заміж</a:t>
            </a:r>
            <a:r>
              <a:rPr lang="ru-RU" dirty="0">
                <a:latin typeface="Ariston" pitchFamily="66" charset="0"/>
              </a:rPr>
              <a:t> за </a:t>
            </a:r>
            <a:r>
              <a:rPr lang="ru-RU" dirty="0" err="1">
                <a:latin typeface="Ariston" pitchFamily="66" charset="0"/>
              </a:rPr>
              <a:t>Квітку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мама </a:t>
            </a:r>
            <a:r>
              <a:rPr lang="ru-RU" dirty="0" err="1">
                <a:latin typeface="Ariston" pitchFamily="66" charset="0"/>
              </a:rPr>
              <a:t>була</a:t>
            </a:r>
            <a:r>
              <a:rPr lang="ru-RU" dirty="0">
                <a:latin typeface="Ariston" pitchFamily="66" charset="0"/>
              </a:rPr>
              <a:t> категорично </a:t>
            </a:r>
            <a:r>
              <a:rPr lang="ru-RU" dirty="0" err="1">
                <a:latin typeface="Ariston" pitchFamily="66" charset="0"/>
              </a:rPr>
              <a:t>проти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Однак</a:t>
            </a:r>
            <a:r>
              <a:rPr lang="ru-RU" dirty="0">
                <a:latin typeface="Ariston" pitchFamily="66" charset="0"/>
              </a:rPr>
              <a:t> характер у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рішучий</a:t>
            </a:r>
            <a:r>
              <a:rPr lang="ru-RU" dirty="0">
                <a:latin typeface="Ariston" pitchFamily="66" charset="0"/>
              </a:rPr>
              <a:t>. Вона </a:t>
            </a:r>
            <a:r>
              <a:rPr lang="ru-RU" dirty="0" err="1">
                <a:latin typeface="Ariston" pitchFamily="66" charset="0"/>
              </a:rPr>
              <a:t>повністю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відмовилася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від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батьківських</a:t>
            </a:r>
            <a:r>
              <a:rPr lang="ru-RU" dirty="0">
                <a:latin typeface="Ariston" pitchFamily="66" charset="0"/>
              </a:rPr>
              <a:t> грошей і </a:t>
            </a:r>
            <a:r>
              <a:rPr lang="ru-RU" dirty="0" err="1">
                <a:latin typeface="Ariston" pitchFamily="66" charset="0"/>
              </a:rPr>
              <a:t>пішла</a:t>
            </a:r>
            <a:r>
              <a:rPr lang="ru-RU" dirty="0">
                <a:latin typeface="Ariston" pitchFamily="66" charset="0"/>
              </a:rPr>
              <a:t> до Климента, </a:t>
            </a:r>
            <a:r>
              <a:rPr lang="ru-RU" dirty="0" err="1">
                <a:latin typeface="Ariston" pitchFamily="66" charset="0"/>
              </a:rPr>
              <a:t>щоб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почати</a:t>
            </a:r>
            <a:r>
              <a:rPr lang="ru-RU" dirty="0">
                <a:latin typeface="Ariston" pitchFamily="66" charset="0"/>
              </a:rPr>
              <a:t> з ним </a:t>
            </a:r>
            <a:r>
              <a:rPr lang="ru-RU" dirty="0" err="1">
                <a:latin typeface="Ariston" pitchFamily="66" charset="0"/>
              </a:rPr>
              <a:t>нове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самостійне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життя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Одружившись</a:t>
            </a:r>
            <a:r>
              <a:rPr lang="ru-RU" dirty="0">
                <a:latin typeface="Ariston" pitchFamily="66" charset="0"/>
              </a:rPr>
              <a:t>, Климент </a:t>
            </a:r>
            <a:r>
              <a:rPr lang="ru-RU" dirty="0" err="1">
                <a:latin typeface="Ariston" pitchFamily="66" charset="0"/>
              </a:rPr>
              <a:t>довів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своє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щире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чуття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Він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щосили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намагався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зібрати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гроші</a:t>
            </a:r>
            <a:r>
              <a:rPr lang="ru-RU" dirty="0">
                <a:latin typeface="Ariston" pitchFamily="66" charset="0"/>
              </a:rPr>
              <a:t> для </a:t>
            </a:r>
            <a:r>
              <a:rPr lang="ru-RU" dirty="0" err="1">
                <a:latin typeface="Ariston" pitchFamily="66" charset="0"/>
              </a:rPr>
              <a:t>лікування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дружини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продаючи</a:t>
            </a:r>
            <a:r>
              <a:rPr lang="ru-RU" dirty="0">
                <a:latin typeface="Ariston" pitchFamily="66" charset="0"/>
              </a:rPr>
              <a:t> для </a:t>
            </a:r>
            <a:r>
              <a:rPr lang="ru-RU" dirty="0" err="1">
                <a:latin typeface="Ariston" pitchFamily="66" charset="0"/>
              </a:rPr>
              <a:t>цього</a:t>
            </a:r>
            <a:r>
              <a:rPr lang="ru-RU" dirty="0">
                <a:latin typeface="Ariston" pitchFamily="66" charset="0"/>
              </a:rPr>
              <a:t> все </a:t>
            </a:r>
            <a:r>
              <a:rPr lang="ru-RU" dirty="0" err="1">
                <a:latin typeface="Ariston" pitchFamily="66" charset="0"/>
              </a:rPr>
              <a:t>нажите</a:t>
            </a:r>
            <a:r>
              <a:rPr lang="ru-RU" dirty="0">
                <a:latin typeface="Ariston" pitchFamily="66" charset="0"/>
              </a:rPr>
              <a:t>. На </a:t>
            </a:r>
            <a:r>
              <a:rPr lang="ru-RU" dirty="0" err="1">
                <a:latin typeface="Ariston" pitchFamily="66" charset="0"/>
              </a:rPr>
              <a:t>виручені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суми</a:t>
            </a:r>
            <a:r>
              <a:rPr lang="ru-RU" dirty="0">
                <a:latin typeface="Ariston" pitchFamily="66" charset="0"/>
              </a:rPr>
              <a:t> Леся </a:t>
            </a:r>
            <a:r>
              <a:rPr lang="ru-RU" dirty="0" err="1">
                <a:latin typeface="Ariston" pitchFamily="66" charset="0"/>
              </a:rPr>
              <a:t>лікувалася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Європі</a:t>
            </a:r>
            <a:r>
              <a:rPr lang="ru-RU" dirty="0">
                <a:latin typeface="Ariston" pitchFamily="66" charset="0"/>
              </a:rPr>
              <a:t> у </a:t>
            </a:r>
            <a:r>
              <a:rPr lang="ru-RU" dirty="0" err="1">
                <a:latin typeface="Ariston" pitchFamily="66" charset="0"/>
              </a:rPr>
              <a:t>найкращих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лікарів</a:t>
            </a:r>
            <a:r>
              <a:rPr lang="ru-RU" dirty="0">
                <a:latin typeface="Ariston" pitchFamily="66" charset="0"/>
              </a:rPr>
              <a:t>, але хвороба </a:t>
            </a:r>
            <a:r>
              <a:rPr lang="ru-RU" dirty="0" err="1">
                <a:latin typeface="Ariston" pitchFamily="66" charset="0"/>
              </a:rPr>
              <a:t>продовжувала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прогресувати</a:t>
            </a:r>
            <a:r>
              <a:rPr lang="ru-RU" dirty="0">
                <a:latin typeface="Ariston" pitchFamily="66" charset="0"/>
              </a:rPr>
              <a:t>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1" t="15429" r="45497" b="6522"/>
          <a:stretch/>
        </p:blipFill>
        <p:spPr bwMode="auto">
          <a:xfrm>
            <a:off x="6007193" y="1052736"/>
            <a:ext cx="269459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31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Багато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хто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стверджує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що</a:t>
            </a:r>
            <a:r>
              <a:rPr lang="ru-RU" dirty="0">
                <a:latin typeface="Ariston" pitchFamily="66" charset="0"/>
              </a:rPr>
              <a:t> у </a:t>
            </a:r>
            <a:r>
              <a:rPr lang="ru-RU" dirty="0" err="1">
                <a:latin typeface="Ariston" pitchFamily="66" charset="0"/>
              </a:rPr>
              <a:t>свій</a:t>
            </a:r>
            <a:r>
              <a:rPr lang="ru-RU" dirty="0">
                <a:latin typeface="Ariston" pitchFamily="66" charset="0"/>
              </a:rPr>
              <a:t> час </a:t>
            </a:r>
            <a:r>
              <a:rPr lang="ru-RU" dirty="0" err="1">
                <a:latin typeface="Ariston" pitchFamily="66" charset="0"/>
              </a:rPr>
              <a:t>письменниця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неравнодушка</a:t>
            </a:r>
            <a:r>
              <a:rPr lang="ru-RU" dirty="0">
                <a:latin typeface="Ariston" pitchFamily="66" charset="0"/>
              </a:rPr>
              <a:t> до студента </a:t>
            </a:r>
            <a:r>
              <a:rPr lang="ru-RU" dirty="0" err="1">
                <a:latin typeface="Ariston" pitchFamily="66" charset="0"/>
              </a:rPr>
              <a:t>Київського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університету</a:t>
            </a:r>
            <a:r>
              <a:rPr lang="ru-RU" dirty="0">
                <a:latin typeface="Ariston" pitchFamily="66" charset="0"/>
              </a:rPr>
              <a:t>, квартировавшему у </a:t>
            </a:r>
            <a:r>
              <a:rPr lang="ru-RU" dirty="0" err="1">
                <a:latin typeface="Ariston" pitchFamily="66" charset="0"/>
              </a:rPr>
              <a:t>Косачів</a:t>
            </a:r>
            <a:r>
              <a:rPr lang="ru-RU" dirty="0">
                <a:latin typeface="Ariston" pitchFamily="66" charset="0"/>
              </a:rPr>
              <a:t> на </a:t>
            </a:r>
            <a:r>
              <a:rPr lang="ru-RU" dirty="0" err="1">
                <a:latin typeface="Ariston" pitchFamily="66" charset="0"/>
              </a:rPr>
              <a:t>вул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Назариевской</a:t>
            </a:r>
            <a:r>
              <a:rPr lang="ru-RU" dirty="0">
                <a:latin typeface="Ariston" pitchFamily="66" charset="0"/>
              </a:rPr>
              <a:t>, 21, Нестору </a:t>
            </a:r>
            <a:r>
              <a:rPr lang="ru-RU" dirty="0" err="1">
                <a:latin typeface="Ariston" pitchFamily="66" charset="0"/>
              </a:rPr>
              <a:t>Гамбарашвили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Тоді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Лісі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було</a:t>
            </a:r>
            <a:r>
              <a:rPr lang="ru-RU" dirty="0">
                <a:latin typeface="Ariston" pitchFamily="66" charset="0"/>
              </a:rPr>
              <a:t> 24. Вона </a:t>
            </a:r>
            <a:r>
              <a:rPr lang="ru-RU" dirty="0" err="1">
                <a:latin typeface="Ariston" pitchFamily="66" charset="0"/>
              </a:rPr>
              <a:t>вчила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його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французькому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він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– </a:t>
            </a:r>
            <a:r>
              <a:rPr lang="ru-RU" dirty="0" err="1">
                <a:latin typeface="Ariston" pitchFamily="66" charset="0"/>
              </a:rPr>
              <a:t>грузинському</a:t>
            </a:r>
            <a:r>
              <a:rPr lang="ru-RU" dirty="0">
                <a:latin typeface="Ariston" pitchFamily="66" charset="0"/>
              </a:rPr>
              <a:t>. Нестор </a:t>
            </a:r>
            <a:r>
              <a:rPr lang="ru-RU" dirty="0" err="1">
                <a:latin typeface="Ariston" pitchFamily="66" charset="0"/>
              </a:rPr>
              <a:t>одружився</a:t>
            </a:r>
            <a:r>
              <a:rPr lang="ru-RU" dirty="0">
                <a:latin typeface="Ariston" pitchFamily="66" charset="0"/>
              </a:rPr>
              <a:t> в 1897 </a:t>
            </a:r>
            <a:r>
              <a:rPr lang="ru-RU" dirty="0" err="1">
                <a:latin typeface="Ariston" pitchFamily="66" charset="0"/>
              </a:rPr>
              <a:t>році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що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було</a:t>
            </a:r>
            <a:r>
              <a:rPr lang="ru-RU" dirty="0">
                <a:latin typeface="Ariston" pitchFamily="66" charset="0"/>
              </a:rPr>
              <a:t> для </a:t>
            </a:r>
            <a:r>
              <a:rPr lang="ru-RU" dirty="0" err="1">
                <a:latin typeface="Ariston" pitchFamily="66" charset="0"/>
              </a:rPr>
              <a:t>неї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справжньою</a:t>
            </a:r>
            <a:r>
              <a:rPr lang="ru-RU" dirty="0">
                <a:latin typeface="Ariston" pitchFamily="66" charset="0"/>
              </a:rPr>
              <a:t> драмою. Леся написала Нестору </a:t>
            </a:r>
            <a:r>
              <a:rPr lang="ru-RU" dirty="0" err="1">
                <a:latin typeface="Ariston" pitchFamily="66" charset="0"/>
              </a:rPr>
              <a:t>безліч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листів</a:t>
            </a:r>
            <a:r>
              <a:rPr lang="ru-RU" dirty="0">
                <a:latin typeface="Ariston" pitchFamily="66" charset="0"/>
              </a:rPr>
              <a:t>, на жаль, </a:t>
            </a:r>
            <a:r>
              <a:rPr lang="ru-RU" dirty="0" err="1">
                <a:latin typeface="Ariston" pitchFamily="66" charset="0"/>
              </a:rPr>
              <a:t>під</a:t>
            </a:r>
            <a:r>
              <a:rPr lang="ru-RU" dirty="0">
                <a:latin typeface="Ariston" pitchFamily="66" charset="0"/>
              </a:rPr>
              <a:t> час </a:t>
            </a:r>
            <a:r>
              <a:rPr lang="ru-RU" dirty="0" err="1">
                <a:latin typeface="Ariston" pitchFamily="66" charset="0"/>
              </a:rPr>
              <a:t>громадянської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війни</a:t>
            </a:r>
            <a:r>
              <a:rPr lang="ru-RU" dirty="0">
                <a:latin typeface="Ariston" pitchFamily="66" charset="0"/>
              </a:rPr>
              <a:t> вони </a:t>
            </a:r>
            <a:r>
              <a:rPr lang="ru-RU" dirty="0" err="1">
                <a:latin typeface="Ariston" pitchFamily="66" charset="0"/>
              </a:rPr>
              <a:t>були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безповоротно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загублені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12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529264" cy="5349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>
                <a:latin typeface="Ariston" pitchFamily="66" charset="0"/>
              </a:rPr>
              <a:t>Винятково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велике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значення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творчості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Лесі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Українки</a:t>
            </a:r>
            <a:r>
              <a:rPr lang="ru-RU" sz="2400" dirty="0">
                <a:latin typeface="Ariston" pitchFamily="66" charset="0"/>
              </a:rPr>
              <a:t> в </a:t>
            </a:r>
            <a:r>
              <a:rPr lang="ru-RU" sz="2400" dirty="0" err="1">
                <a:latin typeface="Ariston" pitchFamily="66" charset="0"/>
              </a:rPr>
              <a:t>історії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української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літератури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полягає</a:t>
            </a:r>
            <a:r>
              <a:rPr lang="ru-RU" sz="2400" dirty="0">
                <a:latin typeface="Ariston" pitchFamily="66" charset="0"/>
              </a:rPr>
              <a:t> в тому, </a:t>
            </a:r>
            <a:r>
              <a:rPr lang="ru-RU" sz="2400" dirty="0" err="1">
                <a:latin typeface="Ariston" pitchFamily="66" charset="0"/>
              </a:rPr>
              <a:t>що</a:t>
            </a:r>
            <a:r>
              <a:rPr lang="ru-RU" sz="2400" dirty="0">
                <a:latin typeface="Ariston" pitchFamily="66" charset="0"/>
              </a:rPr>
              <a:t> вона </a:t>
            </a:r>
            <a:r>
              <a:rPr lang="ru-RU" sz="2400" dirty="0" err="1">
                <a:latin typeface="Ariston" pitchFamily="66" charset="0"/>
              </a:rPr>
              <a:t>збагатила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українську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поезію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новими</a:t>
            </a:r>
            <a:r>
              <a:rPr lang="ru-RU" sz="2400" dirty="0">
                <a:latin typeface="Ariston" pitchFamily="66" charset="0"/>
              </a:rPr>
              <a:t> темами й мотивами; </a:t>
            </a:r>
            <a:r>
              <a:rPr lang="ru-RU" sz="2400" dirty="0" err="1">
                <a:latin typeface="Ariston" pitchFamily="66" charset="0"/>
              </a:rPr>
              <a:t>досконало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володіючи</a:t>
            </a:r>
            <a:r>
              <a:rPr lang="ru-RU" sz="2400" dirty="0">
                <a:latin typeface="Ariston" pitchFamily="66" charset="0"/>
              </a:rPr>
              <a:t> катренами й октавами, сонетами й </a:t>
            </a:r>
            <a:r>
              <a:rPr lang="ru-RU" sz="2400" dirty="0" err="1">
                <a:latin typeface="Ariston" pitchFamily="66" charset="0"/>
              </a:rPr>
              <a:t>оригінальними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строфічними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будовами</a:t>
            </a:r>
            <a:r>
              <a:rPr lang="ru-RU" sz="2400" dirty="0">
                <a:latin typeface="Ariston" pitchFamily="66" charset="0"/>
              </a:rPr>
              <a:t>, </a:t>
            </a:r>
            <a:r>
              <a:rPr lang="ru-RU" sz="2400" dirty="0" err="1">
                <a:latin typeface="Ariston" pitchFamily="66" charset="0"/>
              </a:rPr>
              <a:t>використовуючи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гексаметр</a:t>
            </a:r>
            <a:r>
              <a:rPr lang="ru-RU" sz="2400" dirty="0">
                <a:latin typeface="Ariston" pitchFamily="66" charset="0"/>
              </a:rPr>
              <a:t>, </a:t>
            </a:r>
            <a:r>
              <a:rPr lang="ru-RU" sz="2400" dirty="0" err="1">
                <a:latin typeface="Ariston" pitchFamily="66" charset="0"/>
              </a:rPr>
              <a:t>верлібр</a:t>
            </a:r>
            <a:r>
              <a:rPr lang="ru-RU" sz="2400" dirty="0">
                <a:latin typeface="Ariston" pitchFamily="66" charset="0"/>
              </a:rPr>
              <a:t>, </a:t>
            </a:r>
            <a:r>
              <a:rPr lang="ru-RU" sz="2400" dirty="0" err="1">
                <a:latin typeface="Ariston" pitchFamily="66" charset="0"/>
              </a:rPr>
              <a:t>п'ятистоповий</a:t>
            </a:r>
            <a:r>
              <a:rPr lang="ru-RU" sz="2400" dirty="0">
                <a:latin typeface="Ariston" pitchFamily="66" charset="0"/>
              </a:rPr>
              <a:t> ямб </a:t>
            </a:r>
            <a:r>
              <a:rPr lang="ru-RU" sz="2400" dirty="0" err="1">
                <a:latin typeface="Ariston" pitchFamily="66" charset="0"/>
              </a:rPr>
              <a:t>тощо</a:t>
            </a:r>
            <a:r>
              <a:rPr lang="ru-RU" sz="2400" dirty="0">
                <a:latin typeface="Ariston" pitchFamily="66" charset="0"/>
              </a:rPr>
              <a:t>, вона </a:t>
            </a:r>
            <a:r>
              <a:rPr lang="ru-RU" sz="2400" dirty="0" err="1">
                <a:latin typeface="Ariston" pitchFamily="66" charset="0"/>
              </a:rPr>
              <a:t>збагатила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строфіку</a:t>
            </a:r>
            <a:r>
              <a:rPr lang="ru-RU" sz="2400" dirty="0">
                <a:latin typeface="Ariston" pitchFamily="66" charset="0"/>
              </a:rPr>
              <a:t>, </a:t>
            </a:r>
            <a:r>
              <a:rPr lang="ru-RU" sz="2400" dirty="0" err="1">
                <a:latin typeface="Ariston" pitchFamily="66" charset="0"/>
              </a:rPr>
              <a:t>ритміку</a:t>
            </a:r>
            <a:r>
              <a:rPr lang="ru-RU" sz="2400" dirty="0">
                <a:latin typeface="Ariston" pitchFamily="66" charset="0"/>
              </a:rPr>
              <a:t> й метрику </a:t>
            </a:r>
            <a:r>
              <a:rPr lang="ru-RU" sz="2400" dirty="0" err="1">
                <a:latin typeface="Ariston" pitchFamily="66" charset="0"/>
              </a:rPr>
              <a:t>української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поезії</a:t>
            </a:r>
            <a:r>
              <a:rPr lang="ru-RU" sz="2400" dirty="0">
                <a:latin typeface="Ariston" pitchFamily="66" charset="0"/>
              </a:rPr>
              <a:t>. На </a:t>
            </a:r>
            <a:r>
              <a:rPr lang="ru-RU" sz="2400" dirty="0" err="1">
                <a:latin typeface="Ariston" pitchFamily="66" charset="0"/>
              </a:rPr>
              <a:t>переломі</a:t>
            </a:r>
            <a:r>
              <a:rPr lang="ru-RU" sz="2400" dirty="0">
                <a:latin typeface="Ariston" pitchFamily="66" charset="0"/>
              </a:rPr>
              <a:t> 19 — 20 ст., </a:t>
            </a:r>
            <a:r>
              <a:rPr lang="ru-RU" sz="2400" dirty="0" err="1">
                <a:latin typeface="Ariston" pitchFamily="66" charset="0"/>
              </a:rPr>
              <a:t>використовуючи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мандрівні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сюжети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світової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літератури</a:t>
            </a:r>
            <a:r>
              <a:rPr lang="ru-RU" sz="2400" dirty="0">
                <a:latin typeface="Ariston" pitchFamily="66" charset="0"/>
              </a:rPr>
              <a:t>, Леся </a:t>
            </a:r>
            <a:r>
              <a:rPr lang="ru-RU" sz="2400" dirty="0" err="1">
                <a:latin typeface="Ariston" pitchFamily="66" charset="0"/>
              </a:rPr>
              <a:t>Українка</a:t>
            </a:r>
            <a:r>
              <a:rPr lang="ru-RU" sz="2400" dirty="0">
                <a:latin typeface="Ariston" pitchFamily="66" charset="0"/>
              </a:rPr>
              <a:t> стала в </a:t>
            </a:r>
            <a:r>
              <a:rPr lang="ru-RU" sz="2400" dirty="0" err="1">
                <a:latin typeface="Ariston" pitchFamily="66" charset="0"/>
              </a:rPr>
              <a:t>авангарді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творчих</a:t>
            </a:r>
            <a:r>
              <a:rPr lang="ru-RU" sz="2400" dirty="0">
                <a:latin typeface="Ariston" pitchFamily="66" charset="0"/>
              </a:rPr>
              <a:t> сил, </a:t>
            </a:r>
            <a:r>
              <a:rPr lang="ru-RU" sz="2400" dirty="0" err="1">
                <a:latin typeface="Ariston" pitchFamily="66" charset="0"/>
              </a:rPr>
              <a:t>що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виводили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українську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літературу</a:t>
            </a:r>
            <a:r>
              <a:rPr lang="ru-RU" sz="2400" dirty="0">
                <a:latin typeface="Ariston" pitchFamily="66" charset="0"/>
              </a:rPr>
              <a:t> на </a:t>
            </a:r>
            <a:r>
              <a:rPr lang="ru-RU" sz="2400" dirty="0" err="1">
                <a:latin typeface="Ariston" pitchFamily="66" charset="0"/>
              </a:rPr>
              <a:t>широку</a:t>
            </a:r>
            <a:r>
              <a:rPr lang="ru-RU" sz="2400" dirty="0">
                <a:latin typeface="Ariston" pitchFamily="66" charset="0"/>
              </a:rPr>
              <a:t> арену </a:t>
            </a:r>
            <a:r>
              <a:rPr lang="ru-RU" sz="2400" dirty="0" err="1">
                <a:latin typeface="Ariston" pitchFamily="66" charset="0"/>
              </a:rPr>
              <a:t>світової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літератури</a:t>
            </a:r>
            <a:r>
              <a:rPr lang="ru-RU" sz="2400" dirty="0">
                <a:latin typeface="Ariston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dirty="0" err="1">
                <a:latin typeface="Ariston" pitchFamily="66" charset="0"/>
              </a:rPr>
              <a:t>Її</a:t>
            </a:r>
            <a:r>
              <a:rPr lang="ru-RU" sz="2400" dirty="0">
                <a:latin typeface="Ariston" pitchFamily="66" charset="0"/>
              </a:rPr>
              <a:t> твори </a:t>
            </a:r>
            <a:r>
              <a:rPr lang="ru-RU" sz="2400" dirty="0" err="1">
                <a:latin typeface="Ariston" pitchFamily="66" charset="0"/>
              </a:rPr>
              <a:t>видавалися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багато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разів</a:t>
            </a:r>
            <a:r>
              <a:rPr lang="ru-RU" sz="2400" dirty="0">
                <a:latin typeface="Ariston" pitchFamily="66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64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Премія</a:t>
            </a:r>
            <a:r>
              <a:rPr lang="ru-RU" b="1" dirty="0"/>
              <a:t> </a:t>
            </a:r>
            <a:r>
              <a:rPr lang="ru-RU" b="1" dirty="0" err="1"/>
              <a:t>імені</a:t>
            </a:r>
            <a:r>
              <a:rPr lang="ru-RU" b="1" dirty="0"/>
              <a:t> </a:t>
            </a:r>
            <a:r>
              <a:rPr lang="ru-RU" b="1" dirty="0" err="1"/>
              <a:t>Лесі</a:t>
            </a:r>
            <a:r>
              <a:rPr lang="ru-RU" b="1" dirty="0"/>
              <a:t> </a:t>
            </a:r>
            <a:r>
              <a:rPr lang="ru-RU" b="1" dirty="0" err="1" smtClean="0"/>
              <a:t>Українки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318142"/>
            <a:ext cx="7265905" cy="55398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Постановою</a:t>
            </a:r>
            <a:r>
              <a:rPr lang="ru-RU" dirty="0">
                <a:latin typeface="Ariston" pitchFamily="66" charset="0"/>
              </a:rPr>
              <a:t> Центрального </a:t>
            </a:r>
            <a:r>
              <a:rPr lang="ru-RU" dirty="0" err="1">
                <a:latin typeface="Ariston" pitchFamily="66" charset="0"/>
              </a:rPr>
              <a:t>Комітету</a:t>
            </a:r>
            <a:r>
              <a:rPr lang="ru-RU" dirty="0">
                <a:latin typeface="Ariston" pitchFamily="66" charset="0"/>
              </a:rPr>
              <a:t> КП </a:t>
            </a:r>
            <a:r>
              <a:rPr lang="ru-RU" dirty="0" err="1">
                <a:latin typeface="Ariston" pitchFamily="66" charset="0"/>
              </a:rPr>
              <a:t>України</a:t>
            </a:r>
            <a:r>
              <a:rPr lang="ru-RU" dirty="0">
                <a:latin typeface="Ariston" pitchFamily="66" charset="0"/>
              </a:rPr>
              <a:t> і Ради </a:t>
            </a:r>
            <a:r>
              <a:rPr lang="ru-RU" dirty="0" err="1">
                <a:latin typeface="Ariston" pitchFamily="66" charset="0"/>
              </a:rPr>
              <a:t>Міністрів</a:t>
            </a:r>
            <a:r>
              <a:rPr lang="ru-RU" dirty="0">
                <a:latin typeface="Ariston" pitchFamily="66" charset="0"/>
              </a:rPr>
              <a:t> УРСР </a:t>
            </a:r>
            <a:r>
              <a:rPr lang="ru-RU" dirty="0" err="1">
                <a:latin typeface="Ariston" pitchFamily="66" charset="0"/>
              </a:rPr>
              <a:t>від</a:t>
            </a:r>
            <a:r>
              <a:rPr lang="ru-RU" dirty="0">
                <a:latin typeface="Ariston" pitchFamily="66" charset="0"/>
              </a:rPr>
              <a:t> 17 </a:t>
            </a:r>
            <a:r>
              <a:rPr lang="ru-RU" dirty="0" err="1">
                <a:latin typeface="Ariston" pitchFamily="66" charset="0"/>
              </a:rPr>
              <a:t>липня</a:t>
            </a:r>
            <a:r>
              <a:rPr lang="ru-RU" dirty="0">
                <a:latin typeface="Ariston" pitchFamily="66" charset="0"/>
              </a:rPr>
              <a:t> 1970 р. </a:t>
            </a:r>
            <a:r>
              <a:rPr lang="en-US" dirty="0">
                <a:latin typeface="Ariston" pitchFamily="66" charset="0"/>
              </a:rPr>
              <a:t>N 372 «</a:t>
            </a:r>
            <a:r>
              <a:rPr lang="ru-RU" dirty="0">
                <a:latin typeface="Ariston" pitchFamily="66" charset="0"/>
              </a:rPr>
              <a:t>Про </a:t>
            </a:r>
            <a:r>
              <a:rPr lang="ru-RU" dirty="0" err="1">
                <a:latin typeface="Ariston" pitchFamily="66" charset="0"/>
              </a:rPr>
              <a:t>відзначення</a:t>
            </a:r>
            <a:r>
              <a:rPr lang="ru-RU" dirty="0">
                <a:latin typeface="Ariston" pitchFamily="66" charset="0"/>
              </a:rPr>
              <a:t> 100-річчя з дня </a:t>
            </a:r>
            <a:r>
              <a:rPr lang="ru-RU" dirty="0" err="1">
                <a:latin typeface="Ariston" pitchFamily="66" charset="0"/>
              </a:rPr>
              <a:t>народження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 smtClean="0">
                <a:latin typeface="Ariston" pitchFamily="66" charset="0"/>
              </a:rPr>
              <a:t>Українки</a:t>
            </a:r>
            <a:r>
              <a:rPr lang="ru-RU" dirty="0" smtClean="0">
                <a:latin typeface="Ariston" pitchFamily="66" charset="0"/>
              </a:rPr>
              <a:t>»</a:t>
            </a:r>
            <a:r>
              <a:rPr lang="ru-RU" baseline="30000" dirty="0">
                <a:latin typeface="Ariston" pitchFamily="66" charset="0"/>
              </a:rPr>
              <a:t> </a:t>
            </a:r>
            <a:r>
              <a:rPr lang="ru-RU" dirty="0" err="1" smtClean="0">
                <a:latin typeface="Ariston" pitchFamily="66" charset="0"/>
              </a:rPr>
              <a:t>була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>
                <a:latin typeface="Ariston" pitchFamily="66" charset="0"/>
              </a:rPr>
              <a:t>заснована </a:t>
            </a:r>
            <a:r>
              <a:rPr lang="ru-RU" dirty="0" err="1">
                <a:latin typeface="Ariston" pitchFamily="66" charset="0"/>
              </a:rPr>
              <a:t>літературна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премія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імені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Українки</a:t>
            </a:r>
            <a:r>
              <a:rPr lang="ru-RU" dirty="0">
                <a:latin typeface="Ariston" pitchFamily="66" charset="0"/>
              </a:rPr>
              <a:t> за </a:t>
            </a:r>
            <a:r>
              <a:rPr lang="ru-RU" dirty="0" err="1">
                <a:latin typeface="Ariston" pitchFamily="66" charset="0"/>
              </a:rPr>
              <a:t>найкращий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твір</a:t>
            </a:r>
            <a:r>
              <a:rPr lang="ru-RU" dirty="0">
                <a:latin typeface="Ariston" pitchFamily="66" charset="0"/>
              </a:rPr>
              <a:t> для </a:t>
            </a:r>
            <a:r>
              <a:rPr lang="ru-RU" dirty="0" err="1">
                <a:latin typeface="Ariston" pitchFamily="66" charset="0"/>
              </a:rPr>
              <a:t>дітей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Премія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присуджувалася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щорічно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починаючи</a:t>
            </a:r>
            <a:r>
              <a:rPr lang="ru-RU" dirty="0">
                <a:latin typeface="Ariston" pitchFamily="66" charset="0"/>
              </a:rPr>
              <a:t> з 1972 року «за </a:t>
            </a:r>
            <a:r>
              <a:rPr lang="ru-RU" dirty="0" err="1" smtClean="0">
                <a:latin typeface="Ariston" pitchFamily="66" charset="0"/>
              </a:rPr>
              <a:t>глибокоідейні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>
                <a:latin typeface="Ariston" pitchFamily="66" charset="0"/>
              </a:rPr>
              <a:t>та </a:t>
            </a:r>
            <a:r>
              <a:rPr lang="ru-RU" dirty="0" err="1">
                <a:latin typeface="Ariston" pitchFamily="66" charset="0"/>
              </a:rPr>
              <a:t>високохудожні</a:t>
            </a:r>
            <a:r>
              <a:rPr lang="ru-RU" dirty="0">
                <a:latin typeface="Ariston" pitchFamily="66" charset="0"/>
              </a:rPr>
              <a:t> твори для </a:t>
            </a:r>
            <a:r>
              <a:rPr lang="ru-RU" dirty="0" err="1">
                <a:latin typeface="Ariston" pitchFamily="66" charset="0"/>
              </a:rPr>
              <a:t>дітей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які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сприяють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комуністичному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вихованню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підростаючого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покоління</a:t>
            </a:r>
            <a:r>
              <a:rPr lang="ru-RU" dirty="0">
                <a:latin typeface="Ariston" pitchFamily="66" charset="0"/>
              </a:rPr>
              <a:t> і </a:t>
            </a:r>
            <a:r>
              <a:rPr lang="ru-RU" dirty="0" err="1">
                <a:latin typeface="Ariston" pitchFamily="66" charset="0"/>
              </a:rPr>
              <a:t>здобули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широке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громадське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визнання</a:t>
            </a:r>
            <a:r>
              <a:rPr lang="ru-RU" dirty="0">
                <a:latin typeface="Ariston" pitchFamily="66" charset="0"/>
              </a:rPr>
              <a:t>».</a:t>
            </a:r>
          </a:p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2004 року </a:t>
            </a:r>
            <a:r>
              <a:rPr lang="ru-RU" dirty="0" err="1">
                <a:latin typeface="Ariston" pitchFamily="66" charset="0"/>
              </a:rPr>
              <a:t>встановлена</a:t>
            </a:r>
            <a:r>
              <a:rPr lang="ru-RU" dirty="0">
                <a:latin typeface="Ariston" pitchFamily="66" charset="0"/>
              </a:rPr>
              <a:t> «</a:t>
            </a:r>
            <a:r>
              <a:rPr lang="ru-RU" dirty="0" err="1">
                <a:latin typeface="Ariston" pitchFamily="66" charset="0"/>
              </a:rPr>
              <a:t>Премія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Кабінету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Міністрів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імені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Українки</a:t>
            </a:r>
            <a:r>
              <a:rPr lang="ru-RU" dirty="0">
                <a:latin typeface="Ariston" pitchFamily="66" charset="0"/>
              </a:rPr>
              <a:t> за </a:t>
            </a:r>
            <a:r>
              <a:rPr lang="ru-RU" dirty="0" err="1">
                <a:latin typeface="Ariston" pitchFamily="66" charset="0"/>
              </a:rPr>
              <a:t>літературно-мистецькі</a:t>
            </a:r>
            <a:r>
              <a:rPr lang="ru-RU" dirty="0">
                <a:latin typeface="Ariston" pitchFamily="66" charset="0"/>
              </a:rPr>
              <a:t> твори для </a:t>
            </a:r>
            <a:r>
              <a:rPr lang="ru-RU" dirty="0" err="1">
                <a:latin typeface="Ariston" pitchFamily="66" charset="0"/>
              </a:rPr>
              <a:t>дітей</a:t>
            </a:r>
            <a:r>
              <a:rPr lang="ru-RU" dirty="0">
                <a:latin typeface="Ariston" pitchFamily="66" charset="0"/>
              </a:rPr>
              <a:t> та </a:t>
            </a:r>
            <a:r>
              <a:rPr lang="ru-RU" dirty="0" err="1">
                <a:latin typeface="Ariston" pitchFamily="66" charset="0"/>
              </a:rPr>
              <a:t>юнацтва</a:t>
            </a:r>
            <a:r>
              <a:rPr lang="ru-RU" dirty="0">
                <a:latin typeface="Ariston" pitchFamily="66" charset="0"/>
              </a:rPr>
              <a:t>», яка «</a:t>
            </a:r>
            <a:r>
              <a:rPr lang="ru-RU" dirty="0" err="1">
                <a:latin typeface="Ariston" pitchFamily="66" charset="0"/>
              </a:rPr>
              <a:t>присуджується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щороку</a:t>
            </a:r>
            <a:r>
              <a:rPr lang="ru-RU" dirty="0">
                <a:latin typeface="Ariston" pitchFamily="66" charset="0"/>
              </a:rPr>
              <a:t> за твори, </a:t>
            </a:r>
            <a:r>
              <a:rPr lang="ru-RU" dirty="0" err="1">
                <a:latin typeface="Ariston" pitchFamily="66" charset="0"/>
              </a:rPr>
              <a:t>які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сприяють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вихованню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підростаючого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покоління</a:t>
            </a:r>
            <a:r>
              <a:rPr lang="ru-RU" dirty="0">
                <a:latin typeface="Ariston" pitchFamily="66" charset="0"/>
              </a:rPr>
              <a:t> у </a:t>
            </a:r>
            <a:r>
              <a:rPr lang="ru-RU" dirty="0" err="1">
                <a:latin typeface="Ariston" pitchFamily="66" charset="0"/>
              </a:rPr>
              <a:t>дусі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національної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гідності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духовної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єдності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українського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суспільства</a:t>
            </a:r>
            <a:r>
              <a:rPr lang="ru-RU" dirty="0">
                <a:latin typeface="Ariston" pitchFamily="66" charset="0"/>
              </a:rPr>
              <a:t> та </a:t>
            </a:r>
            <a:r>
              <a:rPr lang="ru-RU" dirty="0" err="1">
                <a:latin typeface="Ariston" pitchFamily="66" charset="0"/>
              </a:rPr>
              <a:t>здобули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широке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громадське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визнання</a:t>
            </a:r>
            <a:r>
              <a:rPr lang="ru-RU" dirty="0" smtClean="0">
                <a:latin typeface="Ariston" pitchFamily="66" charset="0"/>
              </a:rPr>
              <a:t>».</a:t>
            </a:r>
            <a:endParaRPr lang="ru-RU" dirty="0">
              <a:latin typeface="Ariston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17" y="1285350"/>
            <a:ext cx="138547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543800" cy="1143000"/>
          </a:xfrm>
        </p:spPr>
        <p:txBody>
          <a:bodyPr/>
          <a:lstStyle/>
          <a:p>
            <a:r>
              <a:rPr lang="uk-UA" b="1" dirty="0" smtClean="0"/>
              <a:t>Вірші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ston" pitchFamily="66" charset="0"/>
              </a:rPr>
              <a:t>«</a:t>
            </a:r>
            <a:r>
              <a:rPr lang="ru-RU" dirty="0" err="1">
                <a:latin typeface="Ariston" pitchFamily="66" charset="0"/>
              </a:rPr>
              <a:t>Єсть</a:t>
            </a:r>
            <a:r>
              <a:rPr lang="ru-RU" dirty="0">
                <a:latin typeface="Ariston" pitchFamily="66" charset="0"/>
              </a:rPr>
              <a:t> у мене одна</a:t>
            </a:r>
            <a:r>
              <a:rPr lang="ru-RU" dirty="0" smtClean="0">
                <a:latin typeface="Ariston" pitchFamily="66" charset="0"/>
              </a:rPr>
              <a:t>…»</a:t>
            </a:r>
            <a:endParaRPr lang="ru-RU" dirty="0">
              <a:latin typeface="Ariston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dirty="0" err="1">
                <a:latin typeface="Ariston" pitchFamily="66" charset="0"/>
              </a:rPr>
              <a:t>Єсть</a:t>
            </a:r>
            <a:r>
              <a:rPr lang="ru-RU" dirty="0">
                <a:latin typeface="Ariston" pitchFamily="66" charset="0"/>
              </a:rPr>
              <a:t> у мене одна</a:t>
            </a:r>
          </a:p>
          <a:p>
            <a:pPr marL="0" indent="0" fontAlgn="base">
              <a:buNone/>
            </a:pPr>
            <a:r>
              <a:rPr lang="ru-RU" dirty="0" err="1">
                <a:latin typeface="Ariston" pitchFamily="66" charset="0"/>
              </a:rPr>
              <a:t>Розпачлива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сумна</a:t>
            </a:r>
            <a:r>
              <a:rPr lang="ru-RU" dirty="0">
                <a:latin typeface="Ariston" pitchFamily="66" charset="0"/>
              </a:rPr>
              <a:t>,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Одинокая </a:t>
            </a:r>
            <a:r>
              <a:rPr lang="ru-RU" dirty="0" err="1">
                <a:latin typeface="Ariston" pitchFamily="66" charset="0"/>
              </a:rPr>
              <a:t>зірка</a:t>
            </a:r>
            <a:r>
              <a:rPr lang="ru-RU" dirty="0">
                <a:latin typeface="Ariston" pitchFamily="66" charset="0"/>
              </a:rPr>
              <a:t> ясная;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Сеї</a:t>
            </a:r>
            <a:r>
              <a:rPr lang="ru-RU" dirty="0">
                <a:latin typeface="Ariston" pitchFamily="66" charset="0"/>
              </a:rPr>
              <a:t> ж </a:t>
            </a:r>
            <a:r>
              <a:rPr lang="ru-RU" dirty="0" err="1">
                <a:latin typeface="Ariston" pitchFamily="66" charset="0"/>
              </a:rPr>
              <a:t>ночі</a:t>
            </a:r>
            <a:r>
              <a:rPr lang="ru-RU" dirty="0">
                <a:latin typeface="Ariston" pitchFamily="66" charset="0"/>
              </a:rPr>
              <a:t> дарма</a:t>
            </a:r>
          </a:p>
          <a:p>
            <a:pPr marL="0" indent="0" fontAlgn="base">
              <a:buNone/>
            </a:pP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кличу, – нема!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Я стою у </a:t>
            </a:r>
            <a:r>
              <a:rPr lang="ru-RU" dirty="0" err="1">
                <a:latin typeface="Ariston" pitchFamily="66" charset="0"/>
              </a:rPr>
              <a:t>журбі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самотная</a:t>
            </a:r>
            <a:r>
              <a:rPr lang="ru-RU" dirty="0">
                <a:latin typeface="Ariston" pitchFamily="66" charset="0"/>
              </a:rPr>
              <a:t>.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І </a:t>
            </a:r>
            <a:r>
              <a:rPr lang="ru-RU" dirty="0" err="1">
                <a:latin typeface="Ariston" pitchFamily="66" charset="0"/>
              </a:rPr>
              <a:t>шукаю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вгорі</a:t>
            </a:r>
            <a:endParaRPr lang="ru-RU" dirty="0">
              <a:latin typeface="Ariston" pitchFamily="66" charset="0"/>
            </a:endParaRP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Я </a:t>
            </a:r>
            <a:r>
              <a:rPr lang="ru-RU" dirty="0" err="1">
                <a:latin typeface="Ariston" pitchFamily="66" charset="0"/>
              </a:rPr>
              <a:t>тієї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зорі</a:t>
            </a:r>
            <a:r>
              <a:rPr lang="ru-RU" dirty="0">
                <a:latin typeface="Ariston" pitchFamily="66" charset="0"/>
              </a:rPr>
              <a:t>: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«Ох, </a:t>
            </a:r>
            <a:r>
              <a:rPr lang="ru-RU" dirty="0" err="1">
                <a:latin typeface="Ariston" pitchFamily="66" charset="0"/>
              </a:rPr>
              <a:t>зійди</a:t>
            </a:r>
            <a:r>
              <a:rPr lang="ru-RU" dirty="0">
                <a:latin typeface="Ariston" pitchFamily="66" charset="0"/>
              </a:rPr>
              <a:t>, моя </a:t>
            </a:r>
            <a:r>
              <a:rPr lang="ru-RU" dirty="0" err="1">
                <a:latin typeface="Ariston" pitchFamily="66" charset="0"/>
              </a:rPr>
              <a:t>зірко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лагідна</a:t>
            </a:r>
            <a:r>
              <a:rPr lang="ru-RU" dirty="0">
                <a:latin typeface="Ariston" pitchFamily="66" charset="0"/>
              </a:rPr>
              <a:t>!»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Але </a:t>
            </a:r>
            <a:r>
              <a:rPr lang="ru-RU" dirty="0" err="1">
                <a:latin typeface="Ariston" pitchFamily="66" charset="0"/>
              </a:rPr>
              <a:t>зорі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мені</a:t>
            </a:r>
            <a:endParaRPr lang="ru-RU" dirty="0">
              <a:latin typeface="Ariston" pitchFamily="66" charset="0"/>
            </a:endParaRPr>
          </a:p>
          <a:p>
            <a:pPr marL="0" indent="0" fontAlgn="base">
              <a:buNone/>
            </a:pPr>
            <a:r>
              <a:rPr lang="ru-RU" dirty="0" err="1">
                <a:latin typeface="Ariston" pitchFamily="66" charset="0"/>
              </a:rPr>
              <a:t>Шлють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проміння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сумні</a:t>
            </a:r>
            <a:r>
              <a:rPr lang="ru-RU" dirty="0">
                <a:latin typeface="Ariston" pitchFamily="66" charset="0"/>
              </a:rPr>
              <a:t>: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«Не </a:t>
            </a:r>
            <a:r>
              <a:rPr lang="ru-RU" dirty="0" err="1">
                <a:latin typeface="Ariston" pitchFamily="66" charset="0"/>
              </a:rPr>
              <a:t>шукай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дівчино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бідна</a:t>
            </a:r>
            <a:r>
              <a:rPr lang="ru-RU" dirty="0">
                <a:latin typeface="Ariston" pitchFamily="66" charset="0"/>
              </a:rPr>
              <a:t>!»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Ariston" pitchFamily="66" charset="0"/>
              </a:rPr>
              <a:t>«</a:t>
            </a:r>
            <a:r>
              <a:rPr lang="ru-RU" dirty="0" err="1" smtClean="0">
                <a:latin typeface="Ariston" pitchFamily="66" charset="0"/>
              </a:rPr>
              <a:t>Напровесні</a:t>
            </a:r>
            <a:r>
              <a:rPr lang="ru-RU" dirty="0" smtClean="0">
                <a:latin typeface="Ariston" pitchFamily="66" charset="0"/>
              </a:rPr>
              <a:t>»</a:t>
            </a:r>
            <a:endParaRPr lang="ru-RU" dirty="0">
              <a:latin typeface="Ariston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Не дивуйтесь, </a:t>
            </a:r>
            <a:r>
              <a:rPr lang="ru-RU" dirty="0" err="1">
                <a:latin typeface="Ariston" pitchFamily="66" charset="0"/>
              </a:rPr>
              <a:t>що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квітом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прекрасним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Розцвілася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дівчина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несміла</a:t>
            </a:r>
            <a:r>
              <a:rPr lang="ru-RU" dirty="0">
                <a:latin typeface="Ariston" pitchFamily="66" charset="0"/>
              </a:rPr>
              <a:t>, –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Так </a:t>
            </a:r>
            <a:r>
              <a:rPr lang="ru-RU" dirty="0" err="1">
                <a:latin typeface="Ariston" pitchFamily="66" charset="0"/>
              </a:rPr>
              <a:t>під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промінням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сонечка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ясний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Розцвітає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первісточка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біла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Не дивуйтесь, </a:t>
            </a:r>
            <a:r>
              <a:rPr lang="ru-RU" dirty="0" err="1">
                <a:latin typeface="Ariston" pitchFamily="66" charset="0"/>
              </a:rPr>
              <a:t>що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думи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глибокі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Будять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речі</a:t>
            </a:r>
            <a:r>
              <a:rPr lang="ru-RU" dirty="0">
                <a:latin typeface="Ariston" pitchFamily="66" charset="0"/>
              </a:rPr>
              <a:t> та </a:t>
            </a:r>
            <a:r>
              <a:rPr lang="ru-RU" dirty="0" err="1">
                <a:latin typeface="Ariston" pitchFamily="66" charset="0"/>
              </a:rPr>
              <a:t>сльози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пекучі</a:t>
            </a:r>
            <a:r>
              <a:rPr lang="ru-RU" dirty="0">
                <a:latin typeface="Ariston" pitchFamily="66" charset="0"/>
              </a:rPr>
              <a:t>, –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Так </a:t>
            </a:r>
            <a:r>
              <a:rPr lang="ru-RU" dirty="0" err="1">
                <a:latin typeface="Ariston" pitchFamily="66" charset="0"/>
              </a:rPr>
              <a:t>напровесні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дзвінкі</a:t>
            </a:r>
            <a:r>
              <a:rPr lang="ru-RU" dirty="0">
                <a:latin typeface="Ariston" pitchFamily="66" charset="0"/>
              </a:rPr>
              <a:t> потоки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Прудко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гучно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збігають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із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кручі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Не дивуйтесь, </a:t>
            </a:r>
            <a:r>
              <a:rPr lang="ru-RU" dirty="0" err="1">
                <a:latin typeface="Ariston" pitchFamily="66" charset="0"/>
              </a:rPr>
              <a:t>що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серце</a:t>
            </a:r>
            <a:r>
              <a:rPr lang="ru-RU" dirty="0">
                <a:latin typeface="Ariston" pitchFamily="66" charset="0"/>
              </a:rPr>
              <a:t> так </a:t>
            </a:r>
            <a:r>
              <a:rPr lang="ru-RU" dirty="0" err="1">
                <a:latin typeface="Ariston" pitchFamily="66" charset="0"/>
              </a:rPr>
              <a:t>рв’яно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Щиро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прагне</a:t>
            </a:r>
            <a:r>
              <a:rPr lang="ru-RU" dirty="0">
                <a:latin typeface="Ariston" pitchFamily="66" charset="0"/>
              </a:rPr>
              <a:t> і </a:t>
            </a:r>
            <a:r>
              <a:rPr lang="ru-RU" dirty="0" err="1">
                <a:latin typeface="Ariston" pitchFamily="66" charset="0"/>
              </a:rPr>
              <a:t>волі</a:t>
            </a:r>
            <a:r>
              <a:rPr lang="ru-RU" dirty="0">
                <a:latin typeface="Ariston" pitchFamily="66" charset="0"/>
              </a:rPr>
              <a:t>, і </a:t>
            </a:r>
            <a:r>
              <a:rPr lang="ru-RU" dirty="0" err="1">
                <a:latin typeface="Ariston" pitchFamily="66" charset="0"/>
              </a:rPr>
              <a:t>діла</a:t>
            </a:r>
            <a:r>
              <a:rPr lang="ru-RU" dirty="0">
                <a:latin typeface="Ariston" pitchFamily="66" charset="0"/>
              </a:rPr>
              <a:t>, –</a:t>
            </a:r>
          </a:p>
          <a:p>
            <a:pPr marL="0" indent="0" fontAlgn="base">
              <a:buNone/>
            </a:pPr>
            <a:r>
              <a:rPr lang="ru-RU" dirty="0" err="1">
                <a:latin typeface="Ariston" pitchFamily="66" charset="0"/>
              </a:rPr>
              <a:t>Чули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</a:t>
            </a:r>
            <a:r>
              <a:rPr lang="ru-RU" dirty="0">
                <a:latin typeface="Ariston" pitchFamily="66" charset="0"/>
              </a:rPr>
              <a:t>, як </a:t>
            </a:r>
            <a:r>
              <a:rPr lang="ru-RU" dirty="0" err="1">
                <a:latin typeface="Ariston" pitchFamily="66" charset="0"/>
              </a:rPr>
              <a:t>напровесні</a:t>
            </a:r>
            <a:r>
              <a:rPr lang="ru-RU" dirty="0">
                <a:latin typeface="Ariston" pitchFamily="66" charset="0"/>
              </a:rPr>
              <a:t> рано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Жайворонкова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пісня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бриніла</a:t>
            </a:r>
            <a:r>
              <a:rPr lang="ru-RU" dirty="0">
                <a:latin typeface="Ariston" pitchFamily="66" charset="0"/>
              </a:rPr>
              <a:t>?.</a:t>
            </a:r>
          </a:p>
        </p:txBody>
      </p:sp>
    </p:spTree>
    <p:extLst>
      <p:ext uri="{BB962C8B-B14F-4D97-AF65-F5344CB8AC3E}">
        <p14:creationId xmlns:p14="http://schemas.microsoft.com/office/powerpoint/2010/main" val="106794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3657600" cy="658368"/>
          </a:xfrm>
        </p:spPr>
        <p:txBody>
          <a:bodyPr/>
          <a:lstStyle/>
          <a:p>
            <a:r>
              <a:rPr lang="ru-RU" dirty="0" smtClean="0">
                <a:latin typeface="Ariston" pitchFamily="66" charset="0"/>
              </a:rPr>
              <a:t>«Сонет»</a:t>
            </a:r>
            <a:endParaRPr lang="ru-RU" dirty="0">
              <a:latin typeface="Ariston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3791272" cy="4619600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Натура </a:t>
            </a:r>
            <a:r>
              <a:rPr lang="ru-RU" dirty="0" err="1">
                <a:latin typeface="Ariston" pitchFamily="66" charset="0"/>
              </a:rPr>
              <a:t>гине</a:t>
            </a:r>
            <a:r>
              <a:rPr lang="ru-RU" dirty="0">
                <a:latin typeface="Ariston" pitchFamily="66" charset="0"/>
              </a:rPr>
              <a:t> – вся в </a:t>
            </a:r>
            <a:r>
              <a:rPr lang="ru-RU" dirty="0" err="1">
                <a:latin typeface="Ariston" pitchFamily="66" charset="0"/>
              </a:rPr>
              <a:t>оздобах</a:t>
            </a:r>
            <a:r>
              <a:rPr lang="ru-RU" dirty="0">
                <a:latin typeface="Ariston" pitchFamily="66" charset="0"/>
              </a:rPr>
              <a:t>, в </a:t>
            </a:r>
            <a:r>
              <a:rPr lang="ru-RU" dirty="0" err="1">
                <a:latin typeface="Ariston" pitchFamily="66" charset="0"/>
              </a:rPr>
              <a:t>злоті</a:t>
            </a:r>
            <a:r>
              <a:rPr lang="ru-RU" dirty="0">
                <a:latin typeface="Ariston" pitchFamily="66" charset="0"/>
              </a:rPr>
              <a:t>, –</a:t>
            </a:r>
          </a:p>
          <a:p>
            <a:pPr marL="0" indent="0" fontAlgn="base">
              <a:buNone/>
            </a:pPr>
            <a:r>
              <a:rPr lang="ru-RU" dirty="0" err="1">
                <a:latin typeface="Ariston" pitchFamily="66" charset="0"/>
              </a:rPr>
              <a:t>Останній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усміх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ясний</a:t>
            </a:r>
            <a:r>
              <a:rPr lang="ru-RU" dirty="0">
                <a:latin typeface="Ariston" pitchFamily="66" charset="0"/>
              </a:rPr>
              <a:t> носила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І </a:t>
            </a:r>
            <a:r>
              <a:rPr lang="ru-RU" dirty="0" err="1">
                <a:latin typeface="Ariston" pitchFamily="66" charset="0"/>
              </a:rPr>
              <a:t>краскою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непевною</a:t>
            </a:r>
            <a:r>
              <a:rPr lang="ru-RU" dirty="0">
                <a:latin typeface="Ariston" pitchFamily="66" charset="0"/>
              </a:rPr>
              <a:t> пала,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Немов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конаюча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вродливиця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сухоті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Недавно </a:t>
            </a:r>
            <a:r>
              <a:rPr lang="ru-RU" dirty="0" err="1">
                <a:latin typeface="Ariston" pitchFamily="66" charset="0"/>
              </a:rPr>
              <a:t>ще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була</a:t>
            </a:r>
            <a:r>
              <a:rPr lang="ru-RU" dirty="0">
                <a:latin typeface="Ariston" pitchFamily="66" charset="0"/>
              </a:rPr>
              <a:t> вона в </a:t>
            </a:r>
            <a:r>
              <a:rPr lang="ru-RU" dirty="0" err="1">
                <a:latin typeface="Ariston" pitchFamily="66" charset="0"/>
              </a:rPr>
              <a:t>турботі</a:t>
            </a:r>
            <a:r>
              <a:rPr lang="ru-RU" dirty="0">
                <a:latin typeface="Ariston" pitchFamily="66" charset="0"/>
              </a:rPr>
              <a:t>,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Жила і </a:t>
            </a:r>
            <a:r>
              <a:rPr lang="ru-RU" dirty="0" err="1">
                <a:latin typeface="Ariston" pitchFamily="66" charset="0"/>
              </a:rPr>
              <a:t>працею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щасливая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була</a:t>
            </a:r>
            <a:r>
              <a:rPr lang="ru-RU" dirty="0">
                <a:latin typeface="Ariston" pitchFamily="66" charset="0"/>
              </a:rPr>
              <a:t>;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Тепер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останнії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дарунки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роздала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І тихо </a:t>
            </a:r>
            <a:r>
              <a:rPr lang="ru-RU" dirty="0" err="1">
                <a:latin typeface="Ariston" pitchFamily="66" charset="0"/>
              </a:rPr>
              <a:t>умира</a:t>
            </a:r>
            <a:r>
              <a:rPr lang="ru-RU" dirty="0">
                <a:latin typeface="Ariston" pitchFamily="66" charset="0"/>
              </a:rPr>
              <a:t>… </a:t>
            </a:r>
            <a:r>
              <a:rPr lang="ru-RU" dirty="0" err="1">
                <a:latin typeface="Ariston" pitchFamily="66" charset="0"/>
              </a:rPr>
              <a:t>кінець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роботі</a:t>
            </a:r>
            <a:r>
              <a:rPr lang="ru-RU" dirty="0">
                <a:latin typeface="Ariston" pitchFamily="66" charset="0"/>
              </a:rPr>
              <a:t>!</a:t>
            </a:r>
          </a:p>
          <a:p>
            <a:pPr marL="0" indent="0" fontAlgn="base">
              <a:buNone/>
            </a:pPr>
            <a:r>
              <a:rPr lang="ru-RU" dirty="0" err="1">
                <a:latin typeface="Ariston" pitchFamily="66" charset="0"/>
              </a:rPr>
              <a:t>Спокійно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умира</a:t>
            </a:r>
            <a:r>
              <a:rPr lang="ru-RU" dirty="0">
                <a:latin typeface="Ariston" pitchFamily="66" charset="0"/>
              </a:rPr>
              <a:t> і листом </a:t>
            </a:r>
            <a:r>
              <a:rPr lang="ru-RU" dirty="0" err="1">
                <a:latin typeface="Ariston" pitchFamily="66" charset="0"/>
              </a:rPr>
              <a:t>покриває</a:t>
            </a:r>
            <a:endParaRPr lang="ru-RU" dirty="0">
              <a:latin typeface="Ariston" pitchFamily="66" charset="0"/>
            </a:endParaRP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Росинки </a:t>
            </a:r>
            <a:r>
              <a:rPr lang="ru-RU" dirty="0" err="1">
                <a:latin typeface="Ariston" pitchFamily="66" charset="0"/>
              </a:rPr>
              <a:t>білії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ті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сльози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самотні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Від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сонця</a:t>
            </a:r>
            <a:r>
              <a:rPr lang="ru-RU" dirty="0">
                <a:latin typeface="Ariston" pitchFamily="66" charset="0"/>
              </a:rPr>
              <a:t> ясного і </a:t>
            </a:r>
            <a:r>
              <a:rPr lang="ru-RU" dirty="0" err="1">
                <a:latin typeface="Ariston" pitchFamily="66" charset="0"/>
              </a:rPr>
              <a:t>від</a:t>
            </a:r>
            <a:r>
              <a:rPr lang="ru-RU" dirty="0">
                <a:latin typeface="Ariston" pitchFamily="66" charset="0"/>
              </a:rPr>
              <a:t> людей </a:t>
            </a:r>
            <a:r>
              <a:rPr lang="ru-RU" dirty="0" err="1">
                <a:latin typeface="Ariston" pitchFamily="66" charset="0"/>
              </a:rPr>
              <a:t>ховає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Натура </a:t>
            </a:r>
            <a:r>
              <a:rPr lang="ru-RU" dirty="0" err="1">
                <a:latin typeface="Ariston" pitchFamily="66" charset="0"/>
              </a:rPr>
              <a:t>ллє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сльози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таємні</a:t>
            </a:r>
            <a:endParaRPr lang="ru-RU" dirty="0">
              <a:latin typeface="Ariston" pitchFamily="66" charset="0"/>
            </a:endParaRP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Того, </a:t>
            </a:r>
            <a:r>
              <a:rPr lang="ru-RU" dirty="0" err="1">
                <a:latin typeface="Ariston" pitchFamily="66" charset="0"/>
              </a:rPr>
              <a:t>що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хутко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ляже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смертнім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сні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В </a:t>
            </a:r>
            <a:r>
              <a:rPr lang="ru-RU" dirty="0" err="1">
                <a:latin typeface="Ariston" pitchFamily="66" charset="0"/>
              </a:rPr>
              <a:t>холодній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білій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сніговій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труні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endParaRPr lang="ru-RU" dirty="0">
              <a:latin typeface="Ariston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476672"/>
            <a:ext cx="3657600" cy="658368"/>
          </a:xfrm>
        </p:spPr>
        <p:txBody>
          <a:bodyPr/>
          <a:lstStyle/>
          <a:p>
            <a:pPr fontAlgn="base"/>
            <a:r>
              <a:rPr lang="ru-RU" dirty="0" smtClean="0">
                <a:latin typeface="Ariston" pitchFamily="66" charset="0"/>
              </a:rPr>
              <a:t>«</a:t>
            </a:r>
            <a:r>
              <a:rPr lang="ru-RU" dirty="0" err="1" smtClean="0">
                <a:latin typeface="Ariston" pitchFamily="66" charset="0"/>
              </a:rPr>
              <a:t>Вечірня</a:t>
            </a:r>
            <a:r>
              <a:rPr lang="ru-RU" dirty="0" smtClean="0">
                <a:latin typeface="Ariston" pitchFamily="66" charset="0"/>
              </a:rPr>
              <a:t> година»</a:t>
            </a:r>
            <a:endParaRPr lang="ru-RU" dirty="0">
              <a:latin typeface="Ariston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355976" y="1628800"/>
            <a:ext cx="3673599" cy="4619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Уже </a:t>
            </a:r>
            <a:r>
              <a:rPr lang="ru-RU" dirty="0" err="1">
                <a:latin typeface="Ariston" pitchFamily="66" charset="0"/>
              </a:rPr>
              <a:t>скотилось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із</a:t>
            </a:r>
            <a:r>
              <a:rPr lang="ru-RU" dirty="0">
                <a:latin typeface="Ariston" pitchFamily="66" charset="0"/>
              </a:rPr>
              <a:t> неба </a:t>
            </a:r>
            <a:r>
              <a:rPr lang="ru-RU" dirty="0" err="1">
                <a:latin typeface="Ariston" pitchFamily="66" charset="0"/>
              </a:rPr>
              <a:t>сонце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Заглянув </a:t>
            </a:r>
            <a:r>
              <a:rPr lang="ru-RU" dirty="0" err="1">
                <a:latin typeface="Ariston" pitchFamily="66" charset="0"/>
              </a:rPr>
              <a:t>місяць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моє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віконце</a:t>
            </a:r>
            <a:r>
              <a:rPr lang="ru-RU" dirty="0">
                <a:latin typeface="Ariston" pitchFamily="66" charset="0"/>
              </a:rPr>
              <a:t>.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Вже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засвітились</a:t>
            </a:r>
            <a:r>
              <a:rPr lang="ru-RU" dirty="0">
                <a:latin typeface="Ariston" pitchFamily="66" charset="0"/>
              </a:rPr>
              <a:t> у </a:t>
            </a:r>
            <a:r>
              <a:rPr lang="ru-RU" dirty="0" err="1">
                <a:latin typeface="Ariston" pitchFamily="66" charset="0"/>
              </a:rPr>
              <a:t>небі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зорі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Усе заснуло, заснуло й горе.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Вийду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садочок</a:t>
            </a:r>
            <a:r>
              <a:rPr lang="ru-RU" dirty="0">
                <a:latin typeface="Ariston" pitchFamily="66" charset="0"/>
              </a:rPr>
              <a:t> та погуляю,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При </a:t>
            </a:r>
            <a:r>
              <a:rPr lang="ru-RU" dirty="0" err="1">
                <a:latin typeface="Ariston" pitchFamily="66" charset="0"/>
              </a:rPr>
              <a:t>місяченьку</a:t>
            </a:r>
            <a:r>
              <a:rPr lang="ru-RU" dirty="0">
                <a:latin typeface="Ariston" pitchFamily="66" charset="0"/>
              </a:rPr>
              <a:t> та й </a:t>
            </a:r>
            <a:r>
              <a:rPr lang="ru-RU" dirty="0" err="1">
                <a:latin typeface="Ariston" pitchFamily="66" charset="0"/>
              </a:rPr>
              <a:t>заспіваю</a:t>
            </a:r>
            <a:r>
              <a:rPr lang="ru-RU" dirty="0">
                <a:latin typeface="Ariston" pitchFamily="66" charset="0"/>
              </a:rPr>
              <a:t>.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Як же тут </a:t>
            </a:r>
            <a:r>
              <a:rPr lang="ru-RU" dirty="0" err="1">
                <a:latin typeface="Ariston" pitchFamily="66" charset="0"/>
              </a:rPr>
              <a:t>гарно</a:t>
            </a:r>
            <a:r>
              <a:rPr lang="ru-RU" dirty="0">
                <a:latin typeface="Ariston" pitchFamily="66" charset="0"/>
              </a:rPr>
              <a:t>, як же тут тихо,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В </a:t>
            </a:r>
            <a:r>
              <a:rPr lang="ru-RU" dirty="0" err="1">
                <a:latin typeface="Ariston" pitchFamily="66" charset="0"/>
              </a:rPr>
              <a:t>таку</a:t>
            </a:r>
            <a:r>
              <a:rPr lang="ru-RU" dirty="0">
                <a:latin typeface="Ariston" pitchFamily="66" charset="0"/>
              </a:rPr>
              <a:t> годину </a:t>
            </a:r>
            <a:r>
              <a:rPr lang="ru-RU" dirty="0" err="1">
                <a:latin typeface="Ariston" pitchFamily="66" charset="0"/>
              </a:rPr>
              <a:t>забудеш</a:t>
            </a:r>
            <a:r>
              <a:rPr lang="ru-RU" dirty="0">
                <a:latin typeface="Ariston" pitchFamily="66" charset="0"/>
              </a:rPr>
              <a:t> лихо!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Кругом </a:t>
            </a:r>
            <a:r>
              <a:rPr lang="ru-RU" dirty="0" err="1">
                <a:latin typeface="Ariston" pitchFamily="66" charset="0"/>
              </a:rPr>
              <a:t>садочки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біленькі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хати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І соловейка в гаю </a:t>
            </a:r>
            <a:r>
              <a:rPr lang="ru-RU" dirty="0" err="1">
                <a:latin typeface="Ariston" pitchFamily="66" charset="0"/>
              </a:rPr>
              <a:t>чувати</a:t>
            </a:r>
            <a:r>
              <a:rPr lang="ru-RU" dirty="0">
                <a:latin typeface="Ariston" pitchFamily="66" charset="0"/>
              </a:rPr>
              <a:t>.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Ой, </a:t>
            </a:r>
            <a:r>
              <a:rPr lang="ru-RU" dirty="0" err="1">
                <a:latin typeface="Ariston" pitchFamily="66" charset="0"/>
              </a:rPr>
              <a:t>чи</a:t>
            </a:r>
            <a:r>
              <a:rPr lang="ru-RU" dirty="0">
                <a:latin typeface="Ariston" pitchFamily="66" charset="0"/>
              </a:rPr>
              <a:t> так красно в </a:t>
            </a:r>
            <a:r>
              <a:rPr lang="ru-RU" dirty="0" err="1">
                <a:latin typeface="Ariston" pitchFamily="66" charset="0"/>
              </a:rPr>
              <a:t>якій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країні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Як тут, на </a:t>
            </a:r>
            <a:r>
              <a:rPr lang="ru-RU" dirty="0" err="1">
                <a:latin typeface="Ariston" pitchFamily="66" charset="0"/>
              </a:rPr>
              <a:t>нашій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рідній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Волині</a:t>
            </a:r>
            <a:r>
              <a:rPr lang="ru-RU" dirty="0">
                <a:latin typeface="Ariston" pitchFamily="66" charset="0"/>
              </a:rPr>
              <a:t>!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Ніч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обгорнула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біленькі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хати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Немов</a:t>
            </a:r>
            <a:r>
              <a:rPr lang="ru-RU" dirty="0">
                <a:latin typeface="Ariston" pitchFamily="66" charset="0"/>
              </a:rPr>
              <a:t> маленьких </a:t>
            </a:r>
            <a:r>
              <a:rPr lang="ru-RU" dirty="0" err="1">
                <a:latin typeface="Ariston" pitchFamily="66" charset="0"/>
              </a:rPr>
              <a:t>діточок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мати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Вітрець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весняний</a:t>
            </a:r>
            <a:r>
              <a:rPr lang="ru-RU" dirty="0">
                <a:latin typeface="Ariston" pitchFamily="66" charset="0"/>
              </a:rPr>
              <a:t> тихенько </a:t>
            </a:r>
            <a:r>
              <a:rPr lang="ru-RU" dirty="0" err="1">
                <a:latin typeface="Ariston" pitchFamily="66" charset="0"/>
              </a:rPr>
              <a:t>дише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Немов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діток</a:t>
            </a:r>
            <a:r>
              <a:rPr lang="ru-RU" dirty="0">
                <a:latin typeface="Ariston" pitchFamily="66" charset="0"/>
              </a:rPr>
              <a:t> тих до сну </a:t>
            </a:r>
            <a:r>
              <a:rPr lang="ru-RU" dirty="0" err="1">
                <a:latin typeface="Ariston" pitchFamily="66" charset="0"/>
              </a:rPr>
              <a:t>колише</a:t>
            </a:r>
            <a:r>
              <a:rPr lang="ru-RU" dirty="0">
                <a:latin typeface="Ariston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18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23728" y="332656"/>
            <a:ext cx="3657600" cy="658368"/>
          </a:xfrm>
        </p:spPr>
        <p:txBody>
          <a:bodyPr/>
          <a:lstStyle/>
          <a:p>
            <a:r>
              <a:rPr lang="uk-UA" dirty="0" smtClean="0">
                <a:latin typeface="Ariston" pitchFamily="66" charset="0"/>
              </a:rPr>
              <a:t>«Була весна»</a:t>
            </a:r>
            <a:endParaRPr lang="ru-RU" dirty="0">
              <a:latin typeface="Ariston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3240360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dirty="0" err="1">
                <a:latin typeface="Ariston" pitchFamily="66" charset="0"/>
              </a:rPr>
              <a:t>Була</a:t>
            </a:r>
            <a:r>
              <a:rPr lang="ru-RU" sz="2600" dirty="0">
                <a:latin typeface="Ariston" pitchFamily="66" charset="0"/>
              </a:rPr>
              <a:t> весна весела, щедра, мила,</a:t>
            </a:r>
          </a:p>
          <a:p>
            <a:pPr marL="0" indent="0">
              <a:buNone/>
            </a:pPr>
            <a:r>
              <a:rPr lang="ru-RU" sz="2600" dirty="0" err="1">
                <a:latin typeface="Ariston" pitchFamily="66" charset="0"/>
              </a:rPr>
              <a:t>Промінням</a:t>
            </a:r>
            <a:r>
              <a:rPr lang="ru-RU" sz="2600" dirty="0">
                <a:latin typeface="Ariston" pitchFamily="66" charset="0"/>
              </a:rPr>
              <a:t> </a:t>
            </a:r>
            <a:r>
              <a:rPr lang="ru-RU" sz="2600" dirty="0" err="1">
                <a:latin typeface="Ariston" pitchFamily="66" charset="0"/>
              </a:rPr>
              <a:t>грала</a:t>
            </a:r>
            <a:r>
              <a:rPr lang="ru-RU" sz="2600" dirty="0">
                <a:latin typeface="Ariston" pitchFamily="66" charset="0"/>
              </a:rPr>
              <a:t>, </a:t>
            </a:r>
            <a:r>
              <a:rPr lang="ru-RU" sz="2600" dirty="0" err="1">
                <a:latin typeface="Ariston" pitchFamily="66" charset="0"/>
              </a:rPr>
              <a:t>сипала</a:t>
            </a:r>
            <a:r>
              <a:rPr lang="ru-RU" sz="2600" dirty="0">
                <a:latin typeface="Ariston" pitchFamily="66" charset="0"/>
              </a:rPr>
              <a:t> </a:t>
            </a:r>
            <a:r>
              <a:rPr lang="ru-RU" sz="2600" dirty="0" err="1">
                <a:latin typeface="Ariston" pitchFamily="66" charset="0"/>
              </a:rPr>
              <a:t>квітки</a:t>
            </a:r>
            <a:r>
              <a:rPr lang="ru-RU" sz="2600" dirty="0">
                <a:latin typeface="Ariston" pitchFamily="66" charset="0"/>
              </a:rPr>
              <a:t>,</a:t>
            </a:r>
          </a:p>
          <a:p>
            <a:pPr marL="0" indent="0">
              <a:buNone/>
            </a:pPr>
            <a:r>
              <a:rPr lang="ru-RU" sz="2600" dirty="0">
                <a:latin typeface="Ariston" pitchFamily="66" charset="0"/>
              </a:rPr>
              <a:t>Вона </a:t>
            </a:r>
            <a:r>
              <a:rPr lang="ru-RU" sz="2600" dirty="0" err="1">
                <a:latin typeface="Ariston" pitchFamily="66" charset="0"/>
              </a:rPr>
              <a:t>летіла</a:t>
            </a:r>
            <a:r>
              <a:rPr lang="ru-RU" sz="2600" dirty="0">
                <a:latin typeface="Ariston" pitchFamily="66" charset="0"/>
              </a:rPr>
              <a:t> </a:t>
            </a:r>
            <a:r>
              <a:rPr lang="ru-RU" sz="2600" dirty="0" err="1">
                <a:latin typeface="Ariston" pitchFamily="66" charset="0"/>
              </a:rPr>
              <a:t>хутко</a:t>
            </a:r>
            <a:r>
              <a:rPr lang="ru-RU" sz="2600" dirty="0">
                <a:latin typeface="Ariston" pitchFamily="66" charset="0"/>
              </a:rPr>
              <a:t>, </a:t>
            </a:r>
            <a:r>
              <a:rPr lang="ru-RU" sz="2600" dirty="0" err="1">
                <a:latin typeface="Ariston" pitchFamily="66" charset="0"/>
              </a:rPr>
              <a:t>мов</a:t>
            </a:r>
            <a:r>
              <a:rPr lang="ru-RU" sz="2600" dirty="0">
                <a:latin typeface="Ariston" pitchFamily="66" charset="0"/>
              </a:rPr>
              <a:t> </a:t>
            </a:r>
            <a:r>
              <a:rPr lang="ru-RU" sz="2600" dirty="0" err="1">
                <a:latin typeface="Ariston" pitchFamily="66" charset="0"/>
              </a:rPr>
              <a:t>стокрила</a:t>
            </a:r>
            <a:r>
              <a:rPr lang="ru-RU" sz="2600" dirty="0">
                <a:latin typeface="Ariston" pitchFamily="66" charset="0"/>
              </a:rPr>
              <a:t>,</a:t>
            </a:r>
          </a:p>
          <a:p>
            <a:pPr marL="0" indent="0">
              <a:buNone/>
            </a:pPr>
            <a:r>
              <a:rPr lang="ru-RU" sz="2600" dirty="0">
                <a:latin typeface="Ariston" pitchFamily="66" charset="0"/>
              </a:rPr>
              <a:t>За нею </a:t>
            </a:r>
            <a:r>
              <a:rPr lang="ru-RU" sz="2600" dirty="0" err="1">
                <a:latin typeface="Ariston" pitchFamily="66" charset="0"/>
              </a:rPr>
              <a:t>вслід</a:t>
            </a:r>
            <a:r>
              <a:rPr lang="ru-RU" sz="2600" dirty="0">
                <a:latin typeface="Ariston" pitchFamily="66" charset="0"/>
              </a:rPr>
              <a:t> </a:t>
            </a:r>
            <a:r>
              <a:rPr lang="ru-RU" sz="2600" dirty="0" err="1">
                <a:latin typeface="Ariston" pitchFamily="66" charset="0"/>
              </a:rPr>
              <a:t>співучії</a:t>
            </a:r>
            <a:r>
              <a:rPr lang="ru-RU" sz="2600" dirty="0">
                <a:latin typeface="Ariston" pitchFamily="66" charset="0"/>
              </a:rPr>
              <a:t> пташки!</a:t>
            </a:r>
          </a:p>
          <a:p>
            <a:pPr marL="0" indent="0">
              <a:buNone/>
            </a:pPr>
            <a:r>
              <a:rPr lang="ru-RU" sz="2600" dirty="0">
                <a:latin typeface="Ariston" pitchFamily="66" charset="0"/>
              </a:rPr>
              <a:t>Все ожило, усе </a:t>
            </a:r>
            <a:r>
              <a:rPr lang="ru-RU" sz="2600" dirty="0" err="1">
                <a:latin typeface="Ariston" pitchFamily="66" charset="0"/>
              </a:rPr>
              <a:t>загомоніло</a:t>
            </a:r>
            <a:r>
              <a:rPr lang="ru-RU" sz="2600" dirty="0">
                <a:latin typeface="Ariston" pitchFamily="66" charset="0"/>
              </a:rPr>
              <a:t> –</a:t>
            </a:r>
          </a:p>
          <a:p>
            <a:pPr marL="0" indent="0">
              <a:buNone/>
            </a:pPr>
            <a:r>
              <a:rPr lang="ru-RU" sz="2600" dirty="0" err="1">
                <a:latin typeface="Ariston" pitchFamily="66" charset="0"/>
              </a:rPr>
              <a:t>Зелений</a:t>
            </a:r>
            <a:r>
              <a:rPr lang="ru-RU" sz="2600" dirty="0">
                <a:latin typeface="Ariston" pitchFamily="66" charset="0"/>
              </a:rPr>
              <a:t> шум, веселая луна!</a:t>
            </a:r>
          </a:p>
          <a:p>
            <a:pPr marL="0" indent="0">
              <a:buNone/>
            </a:pPr>
            <a:r>
              <a:rPr lang="ru-RU" sz="2600" dirty="0" err="1">
                <a:latin typeface="Ariston" pitchFamily="66" charset="0"/>
              </a:rPr>
              <a:t>Співало</a:t>
            </a:r>
            <a:r>
              <a:rPr lang="ru-RU" sz="2600" dirty="0">
                <a:latin typeface="Ariston" pitchFamily="66" charset="0"/>
              </a:rPr>
              <a:t> все, </a:t>
            </a:r>
            <a:r>
              <a:rPr lang="ru-RU" sz="2600" dirty="0" err="1">
                <a:latin typeface="Ariston" pitchFamily="66" charset="0"/>
              </a:rPr>
              <a:t>сміялось</a:t>
            </a:r>
            <a:r>
              <a:rPr lang="ru-RU" sz="2600" dirty="0">
                <a:latin typeface="Ariston" pitchFamily="66" charset="0"/>
              </a:rPr>
              <a:t> і </a:t>
            </a:r>
            <a:r>
              <a:rPr lang="ru-RU" sz="2600" dirty="0" err="1">
                <a:latin typeface="Ariston" pitchFamily="66" charset="0"/>
              </a:rPr>
              <a:t>бриніло</a:t>
            </a:r>
            <a:r>
              <a:rPr lang="ru-RU" sz="2600" dirty="0">
                <a:latin typeface="Ariston" pitchFamily="66" charset="0"/>
              </a:rPr>
              <a:t>,</a:t>
            </a:r>
          </a:p>
          <a:p>
            <a:pPr marL="0" indent="0">
              <a:buNone/>
            </a:pPr>
            <a:r>
              <a:rPr lang="ru-RU" sz="2600" dirty="0">
                <a:latin typeface="Ariston" pitchFamily="66" charset="0"/>
              </a:rPr>
              <a:t>А я лежала хвора й </a:t>
            </a:r>
            <a:r>
              <a:rPr lang="ru-RU" sz="2600" dirty="0" err="1">
                <a:latin typeface="Ariston" pitchFamily="66" charset="0"/>
              </a:rPr>
              <a:t>самотна</a:t>
            </a:r>
            <a:r>
              <a:rPr lang="ru-RU" sz="2600" dirty="0">
                <a:latin typeface="Ariston" pitchFamily="66" charset="0"/>
              </a:rPr>
              <a:t>.</a:t>
            </a:r>
          </a:p>
          <a:p>
            <a:pPr marL="0" indent="0">
              <a:buNone/>
            </a:pPr>
            <a:r>
              <a:rPr lang="ru-RU" sz="2600" dirty="0">
                <a:latin typeface="Ariston" pitchFamily="66" charset="0"/>
              </a:rPr>
              <a:t>Я думала: «Весна для </a:t>
            </a:r>
            <a:r>
              <a:rPr lang="ru-RU" sz="2600" dirty="0" err="1">
                <a:latin typeface="Ariston" pitchFamily="66" charset="0"/>
              </a:rPr>
              <a:t>всіх</a:t>
            </a:r>
            <a:r>
              <a:rPr lang="ru-RU" sz="2600" dirty="0">
                <a:latin typeface="Ariston" pitchFamily="66" charset="0"/>
              </a:rPr>
              <a:t> настала,</a:t>
            </a:r>
          </a:p>
          <a:p>
            <a:pPr marL="0" indent="0">
              <a:buNone/>
            </a:pPr>
            <a:r>
              <a:rPr lang="ru-RU" sz="2600" dirty="0" err="1">
                <a:latin typeface="Ariston" pitchFamily="66" charset="0"/>
              </a:rPr>
              <a:t>Дарунки</a:t>
            </a:r>
            <a:r>
              <a:rPr lang="ru-RU" sz="2600" dirty="0">
                <a:latin typeface="Ariston" pitchFamily="66" charset="0"/>
              </a:rPr>
              <a:t> </a:t>
            </a:r>
            <a:r>
              <a:rPr lang="ru-RU" sz="2600" dirty="0" err="1">
                <a:latin typeface="Ariston" pitchFamily="66" charset="0"/>
              </a:rPr>
              <a:t>всім</a:t>
            </a:r>
            <a:r>
              <a:rPr lang="ru-RU" sz="2600" dirty="0">
                <a:latin typeface="Ariston" pitchFamily="66" charset="0"/>
              </a:rPr>
              <a:t> </a:t>
            </a:r>
            <a:r>
              <a:rPr lang="ru-RU" sz="2600" dirty="0" err="1">
                <a:latin typeface="Ariston" pitchFamily="66" charset="0"/>
              </a:rPr>
              <a:t>несе</a:t>
            </a:r>
            <a:r>
              <a:rPr lang="ru-RU" sz="2600" dirty="0">
                <a:latin typeface="Ariston" pitchFamily="66" charset="0"/>
              </a:rPr>
              <a:t> вона, ясна,</a:t>
            </a:r>
          </a:p>
          <a:p>
            <a:pPr marL="0" indent="0">
              <a:buNone/>
            </a:pPr>
            <a:r>
              <a:rPr lang="ru-RU" sz="2600" dirty="0">
                <a:latin typeface="Ariston" pitchFamily="66" charset="0"/>
              </a:rPr>
              <a:t>Для мене </a:t>
            </a:r>
            <a:r>
              <a:rPr lang="ru-RU" sz="2600" dirty="0" err="1">
                <a:latin typeface="Ariston" pitchFamily="66" charset="0"/>
              </a:rPr>
              <a:t>тільки</a:t>
            </a:r>
            <a:r>
              <a:rPr lang="ru-RU" sz="2600" dirty="0">
                <a:latin typeface="Ariston" pitchFamily="66" charset="0"/>
              </a:rPr>
              <a:t> дару не </a:t>
            </a:r>
            <a:r>
              <a:rPr lang="ru-RU" sz="2600" dirty="0" err="1">
                <a:latin typeface="Ariston" pitchFamily="66" charset="0"/>
              </a:rPr>
              <a:t>придбала</a:t>
            </a:r>
            <a:r>
              <a:rPr lang="ru-RU" sz="2600" dirty="0">
                <a:latin typeface="Ariston" pitchFamily="66" charset="0"/>
              </a:rPr>
              <a:t>,</a:t>
            </a:r>
          </a:p>
          <a:p>
            <a:pPr marL="0" indent="0">
              <a:buNone/>
            </a:pPr>
            <a:r>
              <a:rPr lang="ru-RU" sz="2600" dirty="0">
                <a:latin typeface="Ariston" pitchFamily="66" charset="0"/>
              </a:rPr>
              <a:t>Мене </a:t>
            </a:r>
            <a:r>
              <a:rPr lang="ru-RU" sz="2600" dirty="0" err="1">
                <a:latin typeface="Ariston" pitchFamily="66" charset="0"/>
              </a:rPr>
              <a:t>забула</a:t>
            </a:r>
            <a:r>
              <a:rPr lang="ru-RU" sz="2600" dirty="0">
                <a:latin typeface="Ariston" pitchFamily="66" charset="0"/>
              </a:rPr>
              <a:t> </a:t>
            </a:r>
            <a:r>
              <a:rPr lang="ru-RU" sz="2600" dirty="0" err="1">
                <a:latin typeface="Ariston" pitchFamily="66" charset="0"/>
              </a:rPr>
              <a:t>радісна</a:t>
            </a:r>
            <a:r>
              <a:rPr lang="ru-RU" sz="2600" dirty="0">
                <a:latin typeface="Ariston" pitchFamily="66" charset="0"/>
              </a:rPr>
              <a:t> весна».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355976" y="1268760"/>
            <a:ext cx="3673599" cy="4907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Ні</a:t>
            </a:r>
            <a:r>
              <a:rPr lang="ru-RU" dirty="0">
                <a:latin typeface="Ariston" pitchFamily="66" charset="0"/>
              </a:rPr>
              <a:t>, не </a:t>
            </a:r>
            <a:r>
              <a:rPr lang="ru-RU" dirty="0" err="1">
                <a:latin typeface="Ariston" pitchFamily="66" charset="0"/>
              </a:rPr>
              <a:t>забула</a:t>
            </a:r>
            <a:r>
              <a:rPr lang="ru-RU" dirty="0">
                <a:latin typeface="Ariston" pitchFamily="66" charset="0"/>
              </a:rPr>
              <a:t>! У </a:t>
            </a:r>
            <a:r>
              <a:rPr lang="ru-RU" dirty="0" err="1">
                <a:latin typeface="Ariston" pitchFamily="66" charset="0"/>
              </a:rPr>
              <a:t>вікно</a:t>
            </a:r>
            <a:r>
              <a:rPr lang="ru-RU" dirty="0">
                <a:latin typeface="Ariston" pitchFamily="66" charset="0"/>
              </a:rPr>
              <a:t> до мене</a:t>
            </a:r>
          </a:p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Заглянули </a:t>
            </a:r>
            <a:r>
              <a:rPr lang="ru-RU" dirty="0" err="1">
                <a:latin typeface="Ariston" pitchFamily="66" charset="0"/>
              </a:rPr>
              <a:t>від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яблуні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гілки</a:t>
            </a:r>
            <a:r>
              <a:rPr lang="ru-RU" dirty="0">
                <a:latin typeface="Ariston" pitchFamily="66" charset="0"/>
              </a:rPr>
              <a:t>,</a:t>
            </a: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Замиготіло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листячко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зелене</a:t>
            </a:r>
            <a:r>
              <a:rPr lang="ru-RU" dirty="0">
                <a:latin typeface="Ariston" pitchFamily="66" charset="0"/>
              </a:rPr>
              <a:t>,</a:t>
            </a: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Посипались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білесенькі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квітки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Прилинув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вітер</a:t>
            </a:r>
            <a:r>
              <a:rPr lang="ru-RU" dirty="0">
                <a:latin typeface="Ariston" pitchFamily="66" charset="0"/>
              </a:rPr>
              <a:t>, і в </a:t>
            </a:r>
            <a:r>
              <a:rPr lang="ru-RU" dirty="0" err="1">
                <a:latin typeface="Ariston" pitchFamily="66" charset="0"/>
              </a:rPr>
              <a:t>тісній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хатині</a:t>
            </a:r>
            <a:endParaRPr lang="ru-RU" dirty="0">
              <a:latin typeface="Ariston" pitchFamily="66" charset="0"/>
            </a:endParaRP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Він</a:t>
            </a:r>
            <a:r>
              <a:rPr lang="ru-RU" dirty="0">
                <a:latin typeface="Ariston" pitchFamily="66" charset="0"/>
              </a:rPr>
              <a:t> про </a:t>
            </a:r>
            <a:r>
              <a:rPr lang="ru-RU" dirty="0" err="1">
                <a:latin typeface="Ariston" pitchFamily="66" charset="0"/>
              </a:rPr>
              <a:t>весняну</a:t>
            </a:r>
            <a:r>
              <a:rPr lang="ru-RU" dirty="0">
                <a:latin typeface="Ariston" pitchFamily="66" charset="0"/>
              </a:rPr>
              <a:t> волю </a:t>
            </a:r>
            <a:r>
              <a:rPr lang="ru-RU" dirty="0" err="1">
                <a:latin typeface="Ariston" pitchFamily="66" charset="0"/>
              </a:rPr>
              <a:t>заспівав</a:t>
            </a:r>
            <a:r>
              <a:rPr lang="ru-RU" dirty="0">
                <a:latin typeface="Ariston" pitchFamily="66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А з ним </a:t>
            </a:r>
            <a:r>
              <a:rPr lang="ru-RU" dirty="0" err="1">
                <a:latin typeface="Ariston" pitchFamily="66" charset="0"/>
              </a:rPr>
              <a:t>прилинули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пісні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пташині</a:t>
            </a:r>
            <a:r>
              <a:rPr lang="ru-RU" dirty="0">
                <a:latin typeface="Ariston" pitchFamily="66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І </a:t>
            </a:r>
            <a:r>
              <a:rPr lang="ru-RU" dirty="0" err="1">
                <a:latin typeface="Ariston" pitchFamily="66" charset="0"/>
              </a:rPr>
              <a:t>любий</a:t>
            </a:r>
            <a:r>
              <a:rPr lang="ru-RU" dirty="0">
                <a:latin typeface="Ariston" pitchFamily="66" charset="0"/>
              </a:rPr>
              <a:t> гай </a:t>
            </a:r>
            <a:r>
              <a:rPr lang="ru-RU" dirty="0" err="1">
                <a:latin typeface="Ariston" pitchFamily="66" charset="0"/>
              </a:rPr>
              <a:t>свій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відгук</a:t>
            </a:r>
            <a:r>
              <a:rPr lang="ru-RU" dirty="0">
                <a:latin typeface="Ariston" pitchFamily="66" charset="0"/>
              </a:rPr>
              <a:t> з ним прислав.</a:t>
            </a:r>
          </a:p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Моя душа </a:t>
            </a:r>
            <a:r>
              <a:rPr lang="ru-RU" dirty="0" err="1">
                <a:latin typeface="Ariston" pitchFamily="66" charset="0"/>
              </a:rPr>
              <a:t>ніколи</a:t>
            </a:r>
            <a:r>
              <a:rPr lang="ru-RU" dirty="0">
                <a:latin typeface="Ariston" pitchFamily="66" charset="0"/>
              </a:rPr>
              <a:t> не </a:t>
            </a:r>
            <a:r>
              <a:rPr lang="ru-RU" dirty="0" err="1">
                <a:latin typeface="Ariston" pitchFamily="66" charset="0"/>
              </a:rPr>
              <a:t>забуде</a:t>
            </a:r>
            <a:endParaRPr lang="ru-RU" dirty="0">
              <a:latin typeface="Ariston" pitchFamily="66" charset="0"/>
            </a:endParaRPr>
          </a:p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Того </a:t>
            </a:r>
            <a:r>
              <a:rPr lang="ru-RU" dirty="0" err="1">
                <a:latin typeface="Ariston" pitchFamily="66" charset="0"/>
              </a:rPr>
              <a:t>дарунку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що</a:t>
            </a:r>
            <a:r>
              <a:rPr lang="ru-RU" dirty="0">
                <a:latin typeface="Ariston" pitchFamily="66" charset="0"/>
              </a:rPr>
              <a:t> весна дала;</a:t>
            </a: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Весни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такої</a:t>
            </a:r>
            <a:r>
              <a:rPr lang="ru-RU" dirty="0">
                <a:latin typeface="Ariston" pitchFamily="66" charset="0"/>
              </a:rPr>
              <a:t> не </a:t>
            </a:r>
            <a:r>
              <a:rPr lang="ru-RU" dirty="0" err="1">
                <a:latin typeface="Ariston" pitchFamily="66" charset="0"/>
              </a:rPr>
              <a:t>було</a:t>
            </a:r>
            <a:r>
              <a:rPr lang="ru-RU" dirty="0">
                <a:latin typeface="Ariston" pitchFamily="66" charset="0"/>
              </a:rPr>
              <a:t> й не буде,</a:t>
            </a:r>
          </a:p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Як та </a:t>
            </a:r>
            <a:r>
              <a:rPr lang="ru-RU" dirty="0" err="1">
                <a:latin typeface="Ariston" pitchFamily="66" charset="0"/>
              </a:rPr>
              <a:t>була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що</a:t>
            </a:r>
            <a:r>
              <a:rPr lang="ru-RU" dirty="0">
                <a:latin typeface="Ariston" pitchFamily="66" charset="0"/>
              </a:rPr>
              <a:t> за </a:t>
            </a:r>
            <a:r>
              <a:rPr lang="ru-RU" dirty="0" err="1">
                <a:latin typeface="Ariston" pitchFamily="66" charset="0"/>
              </a:rPr>
              <a:t>вікном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цвіла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08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55776" y="404664"/>
            <a:ext cx="3657600" cy="658368"/>
          </a:xfrm>
        </p:spPr>
        <p:txBody>
          <a:bodyPr/>
          <a:lstStyle/>
          <a:p>
            <a:r>
              <a:rPr lang="uk-UA" dirty="0" smtClean="0">
                <a:latin typeface="Ariston" pitchFamily="66" charset="0"/>
              </a:rPr>
              <a:t>«С</a:t>
            </a:r>
            <a:r>
              <a:rPr lang="en-US" dirty="0" err="1" smtClean="0">
                <a:latin typeface="Ariston" pitchFamily="66" charset="0"/>
              </a:rPr>
              <a:t>ontra</a:t>
            </a:r>
            <a:r>
              <a:rPr lang="en-US" dirty="0" smtClean="0">
                <a:latin typeface="Ariston" pitchFamily="66" charset="0"/>
              </a:rPr>
              <a:t> </a:t>
            </a:r>
            <a:r>
              <a:rPr lang="en-US" dirty="0" err="1">
                <a:latin typeface="Ariston" pitchFamily="66" charset="0"/>
              </a:rPr>
              <a:t>spem</a:t>
            </a:r>
            <a:r>
              <a:rPr lang="en-US" dirty="0">
                <a:latin typeface="Ariston" pitchFamily="66" charset="0"/>
              </a:rPr>
              <a:t> </a:t>
            </a:r>
            <a:r>
              <a:rPr lang="en-US" dirty="0" err="1">
                <a:latin typeface="Ariston" pitchFamily="66" charset="0"/>
              </a:rPr>
              <a:t>spero</a:t>
            </a:r>
            <a:r>
              <a:rPr lang="en-US" dirty="0" smtClean="0">
                <a:latin typeface="Ariston" pitchFamily="66" charset="0"/>
              </a:rPr>
              <a:t>!</a:t>
            </a:r>
            <a:r>
              <a:rPr lang="uk-UA" dirty="0" smtClean="0">
                <a:latin typeface="Ariston" pitchFamily="66" charset="0"/>
              </a:rPr>
              <a:t>»</a:t>
            </a:r>
            <a:endParaRPr lang="en-US" dirty="0">
              <a:latin typeface="Ariston" pitchFamily="66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3791272" cy="4907632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 err="1">
                <a:latin typeface="Ariston" pitchFamily="66" charset="0"/>
              </a:rPr>
              <a:t>Гетьте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думи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ви</a:t>
            </a:r>
            <a:r>
              <a:rPr lang="ru-RU" dirty="0">
                <a:latin typeface="Ariston" pitchFamily="66" charset="0"/>
              </a:rPr>
              <a:t> хмари </a:t>
            </a:r>
            <a:r>
              <a:rPr lang="ru-RU" dirty="0" err="1">
                <a:latin typeface="Ariston" pitchFamily="66" charset="0"/>
              </a:rPr>
              <a:t>осінні</a:t>
            </a:r>
            <a:r>
              <a:rPr lang="ru-RU" dirty="0">
                <a:latin typeface="Ariston" pitchFamily="66" charset="0"/>
              </a:rPr>
              <a:t>!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То ж </a:t>
            </a:r>
            <a:r>
              <a:rPr lang="ru-RU" dirty="0" err="1">
                <a:latin typeface="Ariston" pitchFamily="66" charset="0"/>
              </a:rPr>
              <a:t>тепера</a:t>
            </a:r>
            <a:r>
              <a:rPr lang="ru-RU" dirty="0">
                <a:latin typeface="Ariston" pitchFamily="66" charset="0"/>
              </a:rPr>
              <a:t> весна золота!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Чи</a:t>
            </a:r>
            <a:r>
              <a:rPr lang="ru-RU" dirty="0">
                <a:latin typeface="Ariston" pitchFamily="66" charset="0"/>
              </a:rPr>
              <a:t> то так у жалю, в </a:t>
            </a:r>
            <a:r>
              <a:rPr lang="ru-RU" dirty="0" err="1">
                <a:latin typeface="Ariston" pitchFamily="66" charset="0"/>
              </a:rPr>
              <a:t>голосінні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Проминуть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молодії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літа</a:t>
            </a:r>
            <a:r>
              <a:rPr lang="ru-RU" dirty="0">
                <a:latin typeface="Ariston" pitchFamily="66" charset="0"/>
              </a:rPr>
              <a:t>?</a:t>
            </a:r>
          </a:p>
          <a:p>
            <a:pPr marL="0" indent="0" fontAlgn="base">
              <a:buNone/>
            </a:pPr>
            <a:r>
              <a:rPr lang="ru-RU" dirty="0" err="1">
                <a:latin typeface="Ariston" pitchFamily="66" charset="0"/>
              </a:rPr>
              <a:t>Ні</a:t>
            </a:r>
            <a:r>
              <a:rPr lang="ru-RU" dirty="0">
                <a:latin typeface="Ariston" pitchFamily="66" charset="0"/>
              </a:rPr>
              <a:t>, я хочу </a:t>
            </a:r>
            <a:r>
              <a:rPr lang="ru-RU" dirty="0" err="1">
                <a:latin typeface="Ariston" pitchFamily="66" charset="0"/>
              </a:rPr>
              <a:t>крізь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сльози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сміятись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Серед</a:t>
            </a:r>
            <a:r>
              <a:rPr lang="ru-RU" dirty="0">
                <a:latin typeface="Ariston" pitchFamily="66" charset="0"/>
              </a:rPr>
              <a:t> лиха </a:t>
            </a:r>
            <a:r>
              <a:rPr lang="ru-RU" dirty="0" err="1">
                <a:latin typeface="Ariston" pitchFamily="66" charset="0"/>
              </a:rPr>
              <a:t>співати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пісні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Без </a:t>
            </a:r>
            <a:r>
              <a:rPr lang="ru-RU" dirty="0" err="1">
                <a:latin typeface="Ariston" pitchFamily="66" charset="0"/>
              </a:rPr>
              <a:t>надії</a:t>
            </a:r>
            <a:r>
              <a:rPr lang="ru-RU" dirty="0">
                <a:latin typeface="Ariston" pitchFamily="66" charset="0"/>
              </a:rPr>
              <a:t> таки </a:t>
            </a:r>
            <a:r>
              <a:rPr lang="ru-RU" dirty="0" err="1">
                <a:latin typeface="Ariston" pitchFamily="66" charset="0"/>
              </a:rPr>
              <a:t>сподіватись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Жити</a:t>
            </a:r>
            <a:r>
              <a:rPr lang="ru-RU" dirty="0">
                <a:latin typeface="Ariston" pitchFamily="66" charset="0"/>
              </a:rPr>
              <a:t> хочу! </a:t>
            </a:r>
            <a:r>
              <a:rPr lang="ru-RU" dirty="0" err="1">
                <a:latin typeface="Ariston" pitchFamily="66" charset="0"/>
              </a:rPr>
              <a:t>Геть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думи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сумні</a:t>
            </a:r>
            <a:r>
              <a:rPr lang="ru-RU" dirty="0">
                <a:latin typeface="Ariston" pitchFamily="66" charset="0"/>
              </a:rPr>
              <a:t>!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Я на </a:t>
            </a:r>
            <a:r>
              <a:rPr lang="ru-RU" dirty="0" err="1">
                <a:latin typeface="Ariston" pitchFamily="66" charset="0"/>
              </a:rPr>
              <a:t>вбогім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сумнім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перелозі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Буду </a:t>
            </a:r>
            <a:r>
              <a:rPr lang="ru-RU" dirty="0" err="1">
                <a:latin typeface="Ariston" pitchFamily="66" charset="0"/>
              </a:rPr>
              <a:t>сіять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барвисті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квітки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Буду </a:t>
            </a:r>
            <a:r>
              <a:rPr lang="ru-RU" dirty="0" err="1">
                <a:latin typeface="Ariston" pitchFamily="66" charset="0"/>
              </a:rPr>
              <a:t>сіять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квітки</a:t>
            </a:r>
            <a:r>
              <a:rPr lang="ru-RU" dirty="0">
                <a:latin typeface="Ariston" pitchFamily="66" charset="0"/>
              </a:rPr>
              <a:t> на </a:t>
            </a:r>
            <a:r>
              <a:rPr lang="ru-RU" dirty="0" err="1">
                <a:latin typeface="Ariston" pitchFamily="66" charset="0"/>
              </a:rPr>
              <a:t>морозі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Буду лить на них </a:t>
            </a:r>
            <a:r>
              <a:rPr lang="ru-RU" dirty="0" err="1">
                <a:latin typeface="Ariston" pitchFamily="66" charset="0"/>
              </a:rPr>
              <a:t>сльози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гіркі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І </a:t>
            </a:r>
            <a:r>
              <a:rPr lang="ru-RU" dirty="0" err="1">
                <a:latin typeface="Ariston" pitchFamily="66" charset="0"/>
              </a:rPr>
              <a:t>від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сліз</a:t>
            </a:r>
            <a:r>
              <a:rPr lang="ru-RU" dirty="0">
                <a:latin typeface="Ariston" pitchFamily="66" charset="0"/>
              </a:rPr>
              <a:t> тих </a:t>
            </a:r>
            <a:r>
              <a:rPr lang="ru-RU" dirty="0" err="1">
                <a:latin typeface="Ariston" pitchFamily="66" charset="0"/>
              </a:rPr>
              <a:t>гарячих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розтане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Та кора </a:t>
            </a:r>
            <a:r>
              <a:rPr lang="ru-RU" dirty="0" err="1">
                <a:latin typeface="Ariston" pitchFamily="66" charset="0"/>
              </a:rPr>
              <a:t>льодовая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міцна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Може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квіти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зійдуть</a:t>
            </a:r>
            <a:r>
              <a:rPr lang="ru-RU" dirty="0">
                <a:latin typeface="Ariston" pitchFamily="66" charset="0"/>
              </a:rPr>
              <a:t> – і </a:t>
            </a:r>
            <a:r>
              <a:rPr lang="ru-RU" dirty="0" err="1">
                <a:latin typeface="Ariston" pitchFamily="66" charset="0"/>
              </a:rPr>
              <a:t>настане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Ще</a:t>
            </a:r>
            <a:r>
              <a:rPr lang="ru-RU" dirty="0">
                <a:latin typeface="Ariston" pitchFamily="66" charset="0"/>
              </a:rPr>
              <a:t> й для мене весела весна.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427983" y="1340768"/>
            <a:ext cx="3601591" cy="4907632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Я на гору </a:t>
            </a:r>
            <a:r>
              <a:rPr lang="ru-RU" dirty="0" err="1">
                <a:latin typeface="Ariston" pitchFamily="66" charset="0"/>
              </a:rPr>
              <a:t>круту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крем’яную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Буду </a:t>
            </a:r>
            <a:r>
              <a:rPr lang="ru-RU" dirty="0" err="1">
                <a:latin typeface="Ariston" pitchFamily="66" charset="0"/>
              </a:rPr>
              <a:t>камінь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важкий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підіймать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І, </a:t>
            </a:r>
            <a:r>
              <a:rPr lang="ru-RU" dirty="0" err="1">
                <a:latin typeface="Ariston" pitchFamily="66" charset="0"/>
              </a:rPr>
              <a:t>несучи</a:t>
            </a:r>
            <a:r>
              <a:rPr lang="ru-RU" dirty="0">
                <a:latin typeface="Ariston" pitchFamily="66" charset="0"/>
              </a:rPr>
              <a:t> вагу ту страшную,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Буду </a:t>
            </a:r>
            <a:r>
              <a:rPr lang="ru-RU" dirty="0" err="1">
                <a:latin typeface="Ariston" pitchFamily="66" charset="0"/>
              </a:rPr>
              <a:t>пісню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веселу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співать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В </a:t>
            </a:r>
            <a:r>
              <a:rPr lang="ru-RU" dirty="0" err="1">
                <a:latin typeface="Ariston" pitchFamily="66" charset="0"/>
              </a:rPr>
              <a:t>довгу</a:t>
            </a:r>
            <a:r>
              <a:rPr lang="ru-RU" dirty="0">
                <a:latin typeface="Ariston" pitchFamily="66" charset="0"/>
              </a:rPr>
              <a:t>, темную </a:t>
            </a:r>
            <a:r>
              <a:rPr lang="ru-RU" dirty="0" err="1">
                <a:latin typeface="Ariston" pitchFamily="66" charset="0"/>
              </a:rPr>
              <a:t>нічку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невидну</a:t>
            </a:r>
            <a:r>
              <a:rPr lang="ru-RU" dirty="0">
                <a:latin typeface="Ariston" pitchFamily="66" charset="0"/>
              </a:rPr>
              <a:t/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Не </a:t>
            </a:r>
            <a:r>
              <a:rPr lang="ru-RU" dirty="0" err="1">
                <a:latin typeface="Ariston" pitchFamily="66" charset="0"/>
              </a:rPr>
              <a:t>стулю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ні</a:t>
            </a:r>
            <a:r>
              <a:rPr lang="ru-RU" dirty="0">
                <a:latin typeface="Ariston" pitchFamily="66" charset="0"/>
              </a:rPr>
              <a:t> на </a:t>
            </a:r>
            <a:r>
              <a:rPr lang="ru-RU" dirty="0" err="1">
                <a:latin typeface="Ariston" pitchFamily="66" charset="0"/>
              </a:rPr>
              <a:t>хвильку</a:t>
            </a:r>
            <a:r>
              <a:rPr lang="ru-RU" dirty="0">
                <a:latin typeface="Ariston" pitchFamily="66" charset="0"/>
              </a:rPr>
              <a:t> очей –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Все </a:t>
            </a:r>
            <a:r>
              <a:rPr lang="ru-RU" dirty="0" err="1">
                <a:latin typeface="Ariston" pitchFamily="66" charset="0"/>
              </a:rPr>
              <a:t>шукатиму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зірку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провідну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Ясну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владарку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темних</a:t>
            </a:r>
            <a:r>
              <a:rPr lang="ru-RU" dirty="0">
                <a:latin typeface="Ariston" pitchFamily="66" charset="0"/>
              </a:rPr>
              <a:t> ночей.</a:t>
            </a:r>
          </a:p>
          <a:p>
            <a:pPr marL="0" indent="0" fontAlgn="base">
              <a:buNone/>
            </a:pPr>
            <a:r>
              <a:rPr lang="ru-RU" dirty="0">
                <a:latin typeface="Ariston" pitchFamily="66" charset="0"/>
              </a:rPr>
              <a:t>Так! я буду </a:t>
            </a:r>
            <a:r>
              <a:rPr lang="ru-RU" dirty="0" err="1">
                <a:latin typeface="Ariston" pitchFamily="66" charset="0"/>
              </a:rPr>
              <a:t>крізь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сльози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сміятись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 err="1">
                <a:latin typeface="Ariston" pitchFamily="66" charset="0"/>
              </a:rPr>
              <a:t>Серед</a:t>
            </a:r>
            <a:r>
              <a:rPr lang="ru-RU" dirty="0">
                <a:latin typeface="Ariston" pitchFamily="66" charset="0"/>
              </a:rPr>
              <a:t> лиха </a:t>
            </a:r>
            <a:r>
              <a:rPr lang="ru-RU" dirty="0" err="1">
                <a:latin typeface="Ariston" pitchFamily="66" charset="0"/>
              </a:rPr>
              <a:t>співати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пісні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Без </a:t>
            </a:r>
            <a:r>
              <a:rPr lang="ru-RU" dirty="0" err="1">
                <a:latin typeface="Ariston" pitchFamily="66" charset="0"/>
              </a:rPr>
              <a:t>надії</a:t>
            </a:r>
            <a:r>
              <a:rPr lang="ru-RU" dirty="0">
                <a:latin typeface="Ariston" pitchFamily="66" charset="0"/>
              </a:rPr>
              <a:t> таки </a:t>
            </a:r>
            <a:r>
              <a:rPr lang="ru-RU" dirty="0" err="1">
                <a:latin typeface="Ariston" pitchFamily="66" charset="0"/>
              </a:rPr>
              <a:t>сподіватись</a:t>
            </a:r>
            <a:r>
              <a:rPr lang="ru-RU" dirty="0">
                <a:latin typeface="Ariston" pitchFamily="66" charset="0"/>
              </a:rPr>
              <a:t>,</a:t>
            </a:r>
            <a:br>
              <a:rPr lang="ru-RU" dirty="0">
                <a:latin typeface="Ariston" pitchFamily="66" charset="0"/>
              </a:rPr>
            </a:br>
            <a:r>
              <a:rPr lang="ru-RU" dirty="0">
                <a:latin typeface="Ariston" pitchFamily="66" charset="0"/>
              </a:rPr>
              <a:t>Буду </a:t>
            </a:r>
            <a:r>
              <a:rPr lang="ru-RU" dirty="0" err="1">
                <a:latin typeface="Ariston" pitchFamily="66" charset="0"/>
              </a:rPr>
              <a:t>жити</a:t>
            </a:r>
            <a:r>
              <a:rPr lang="ru-RU" dirty="0">
                <a:latin typeface="Ariston" pitchFamily="66" charset="0"/>
              </a:rPr>
              <a:t>! </a:t>
            </a:r>
            <a:r>
              <a:rPr lang="ru-RU" dirty="0" err="1">
                <a:latin typeface="Ariston" pitchFamily="66" charset="0"/>
              </a:rPr>
              <a:t>Геть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думи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сумні</a:t>
            </a:r>
            <a:r>
              <a:rPr lang="ru-RU" dirty="0">
                <a:latin typeface="Ariston" pitchFamily="66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2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467600" cy="1368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Народилася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smtClean="0">
                <a:latin typeface="Ariston" pitchFamily="66" charset="0"/>
              </a:rPr>
              <a:t> Леся </a:t>
            </a:r>
            <a:r>
              <a:rPr lang="ru-RU" dirty="0">
                <a:latin typeface="Ariston" pitchFamily="66" charset="0"/>
              </a:rPr>
              <a:t>в </a:t>
            </a:r>
            <a:r>
              <a:rPr lang="ru-RU" dirty="0" err="1">
                <a:latin typeface="Ariston" pitchFamily="66" charset="0"/>
              </a:rPr>
              <a:t>місті</a:t>
            </a:r>
            <a:r>
              <a:rPr lang="ru-RU" dirty="0">
                <a:latin typeface="Ariston" pitchFamily="66" charset="0"/>
              </a:rPr>
              <a:t> Новоград-</a:t>
            </a:r>
            <a:r>
              <a:rPr lang="ru-RU" dirty="0" err="1">
                <a:latin typeface="Ariston" pitchFamily="66" charset="0"/>
              </a:rPr>
              <a:t>Волинський</a:t>
            </a:r>
            <a:r>
              <a:rPr lang="ru-RU" dirty="0">
                <a:latin typeface="Ariston" pitchFamily="66" charset="0"/>
              </a:rPr>
              <a:t> 25 лютого </a:t>
            </a:r>
            <a:r>
              <a:rPr lang="ru-RU" dirty="0" smtClean="0">
                <a:latin typeface="Ariston" pitchFamily="66" charset="0"/>
              </a:rPr>
              <a:t>1871. ЇЇ </a:t>
            </a:r>
            <a:r>
              <a:rPr lang="ru-RU" dirty="0" err="1" smtClean="0">
                <a:latin typeface="Ariston" pitchFamily="66" charset="0"/>
              </a:rPr>
              <a:t>справжнє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 err="1" smtClean="0">
                <a:latin typeface="Ariston" pitchFamily="66" charset="0"/>
              </a:rPr>
              <a:t>ім</a:t>
            </a:r>
            <a:r>
              <a:rPr lang="en-US" dirty="0" smtClean="0">
                <a:latin typeface="Ariston" pitchFamily="66" charset="0"/>
              </a:rPr>
              <a:t>’</a:t>
            </a:r>
            <a:r>
              <a:rPr lang="uk-UA" dirty="0" smtClean="0">
                <a:latin typeface="Ariston" pitchFamily="66" charset="0"/>
              </a:rPr>
              <a:t>я Лариса Петрівна Косач-Квітка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3024336" cy="43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3" y="1646802"/>
            <a:ext cx="4104456" cy="34203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мамою </a:t>
            </a:r>
            <a:r>
              <a:rPr lang="ru-RU" dirty="0" err="1">
                <a:latin typeface="Ariston" pitchFamily="66" charset="0"/>
              </a:rPr>
              <a:t>була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письменниця</a:t>
            </a:r>
            <a:r>
              <a:rPr lang="ru-RU" dirty="0">
                <a:latin typeface="Ariston" pitchFamily="66" charset="0"/>
              </a:rPr>
              <a:t> Ольга Косач, яка писала </a:t>
            </a:r>
            <a:r>
              <a:rPr lang="ru-RU" dirty="0" err="1">
                <a:latin typeface="Ariston" pitchFamily="66" charset="0"/>
              </a:rPr>
              <a:t>під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псевдонімом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Олена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Пчілка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Батько</a:t>
            </a:r>
            <a:r>
              <a:rPr lang="ru-RU" dirty="0">
                <a:latin typeface="Ariston" pitchFamily="66" charset="0"/>
              </a:rPr>
              <a:t> - Петро Антонович Косач, </a:t>
            </a:r>
            <a:r>
              <a:rPr lang="ru-RU" dirty="0" err="1">
                <a:latin typeface="Ariston" pitchFamily="66" charset="0"/>
              </a:rPr>
              <a:t>дуже</a:t>
            </a:r>
            <a:r>
              <a:rPr lang="ru-RU" dirty="0">
                <a:latin typeface="Ariston" pitchFamily="66" charset="0"/>
              </a:rPr>
              <a:t> любив </a:t>
            </a:r>
            <a:r>
              <a:rPr lang="ru-RU" dirty="0" err="1">
                <a:latin typeface="Ariston" pitchFamily="66" charset="0"/>
              </a:rPr>
              <a:t>літературу</a:t>
            </a:r>
            <a:r>
              <a:rPr lang="ru-RU" dirty="0">
                <a:latin typeface="Ariston" pitchFamily="66" charset="0"/>
              </a:rPr>
              <a:t> і </a:t>
            </a:r>
            <a:r>
              <a:rPr lang="ru-RU" dirty="0" err="1">
                <a:latin typeface="Ariston" pitchFamily="66" charset="0"/>
              </a:rPr>
              <a:t>живопис</a:t>
            </a:r>
            <a:r>
              <a:rPr lang="ru-RU" dirty="0">
                <a:latin typeface="Ariston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88106"/>
            <a:ext cx="1909961" cy="2802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2152783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88640"/>
            <a:ext cx="5832648" cy="6408712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Леся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Українка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 та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її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 брат </a:t>
            </a:r>
            <a:r>
              <a:rPr lang="ru-RU" sz="2400" dirty="0" smtClean="0">
                <a:latin typeface="Ariston" pitchFamily="66" charset="0"/>
                <a:cs typeface="Arial" charset="0"/>
              </a:rPr>
              <a:t>Михайло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 (в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сім'ї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їх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називали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спільним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ім'ям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 — </a:t>
            </a:r>
            <a:r>
              <a:rPr lang="ru-RU" sz="2400" dirty="0" err="1" smtClean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Мишолосіє</a:t>
            </a:r>
            <a:r>
              <a:rPr lang="ru-RU" sz="2400" dirty="0" smtClean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)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навчалися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 у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приватних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Ariston" pitchFamily="66" charset="0"/>
                <a:cs typeface="Arial" charset="0"/>
              </a:rPr>
              <a:t>учителів</a:t>
            </a:r>
            <a:r>
              <a:rPr lang="ru-RU" sz="24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. Рано (у 4 роки) </a:t>
            </a:r>
            <a:r>
              <a:rPr lang="ru-RU" sz="2400" dirty="0" err="1" smtClean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навчилася</a:t>
            </a:r>
            <a:r>
              <a:rPr lang="ru-RU" sz="2400" dirty="0" smtClean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читати.</a:t>
            </a:r>
            <a:r>
              <a:rPr lang="ru-RU" sz="2400" dirty="0" err="1" smtClean="0">
                <a:latin typeface="Ariston" pitchFamily="66" charset="0"/>
              </a:rPr>
              <a:t>навчилася</a:t>
            </a:r>
            <a:r>
              <a:rPr lang="ru-RU" sz="2400" dirty="0" smtClean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читати</a:t>
            </a:r>
            <a:r>
              <a:rPr lang="ru-RU" sz="2400" dirty="0">
                <a:latin typeface="Ariston" pitchFamily="66" charset="0"/>
              </a:rPr>
              <a:t>. </a:t>
            </a:r>
            <a:r>
              <a:rPr lang="ru-RU" sz="2400" dirty="0" err="1" smtClean="0">
                <a:latin typeface="Ariston" pitchFamily="66" charset="0"/>
              </a:rPr>
              <a:t>Проте</a:t>
            </a:r>
            <a:r>
              <a:rPr lang="ru-RU" sz="2400" dirty="0" smtClean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сина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мати</a:t>
            </a:r>
            <a:r>
              <a:rPr lang="ru-RU" sz="2400" dirty="0">
                <a:latin typeface="Ariston" pitchFamily="66" charset="0"/>
              </a:rPr>
              <a:t> ставила </a:t>
            </a:r>
            <a:r>
              <a:rPr lang="ru-RU" sz="2400" dirty="0" err="1">
                <a:latin typeface="Ariston" pitchFamily="66" charset="0"/>
              </a:rPr>
              <a:t>вище</a:t>
            </a:r>
            <a:r>
              <a:rPr lang="ru-RU" sz="2400" dirty="0">
                <a:latin typeface="Ariston" pitchFamily="66" charset="0"/>
              </a:rPr>
              <a:t> за Лесю — </a:t>
            </a:r>
            <a:r>
              <a:rPr lang="ru-RU" sz="2400" dirty="0" err="1">
                <a:latin typeface="Ariston" pitchFamily="66" charset="0"/>
              </a:rPr>
              <a:t>її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довго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вважала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малорозвиненою</a:t>
            </a:r>
            <a:r>
              <a:rPr lang="ru-RU" sz="2400" dirty="0">
                <a:latin typeface="Ariston" pitchFamily="66" charset="0"/>
              </a:rPr>
              <a:t>. </a:t>
            </a:r>
            <a:r>
              <a:rPr lang="ru-RU" sz="2400" dirty="0" err="1">
                <a:latin typeface="Ariston" pitchFamily="66" charset="0"/>
              </a:rPr>
              <a:t>Крім</a:t>
            </a:r>
            <a:r>
              <a:rPr lang="ru-RU" sz="2400" dirty="0">
                <a:latin typeface="Ariston" pitchFamily="66" charset="0"/>
              </a:rPr>
              <a:t> того, не любила </a:t>
            </a:r>
            <a:r>
              <a:rPr lang="ru-RU" sz="2400" dirty="0" err="1">
                <a:latin typeface="Ariston" pitchFamily="66" charset="0"/>
              </a:rPr>
              <a:t>її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вдачі</a:t>
            </a:r>
            <a:r>
              <a:rPr lang="ru-RU" sz="2400" dirty="0">
                <a:latin typeface="Ariston" pitchFamily="66" charset="0"/>
              </a:rPr>
              <a:t>. До 5-го </a:t>
            </a:r>
            <a:r>
              <a:rPr lang="ru-RU" sz="2400" dirty="0" err="1">
                <a:latin typeface="Ariston" pitchFamily="66" charset="0"/>
              </a:rPr>
              <a:t>класу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навіть</a:t>
            </a:r>
            <a:r>
              <a:rPr lang="ru-RU" sz="2400" dirty="0">
                <a:latin typeface="Ariston" pitchFamily="66" charset="0"/>
              </a:rPr>
              <a:t> не </a:t>
            </a:r>
            <a:r>
              <a:rPr lang="ru-RU" sz="2400" dirty="0" err="1">
                <a:latin typeface="Ariston" pitchFamily="66" charset="0"/>
              </a:rPr>
              <a:t>віддавала</a:t>
            </a:r>
            <a:r>
              <a:rPr lang="ru-RU" sz="2400" dirty="0">
                <a:latin typeface="Ariston" pitchFamily="66" charset="0"/>
              </a:rPr>
              <a:t> до </a:t>
            </a:r>
            <a:r>
              <a:rPr lang="ru-RU" sz="2400" dirty="0" err="1">
                <a:latin typeface="Ariston" pitchFamily="66" charset="0"/>
              </a:rPr>
              <a:t>школи</a:t>
            </a:r>
            <a:r>
              <a:rPr lang="ru-RU" sz="2400" dirty="0">
                <a:latin typeface="Ariston" pitchFamily="66" charset="0"/>
              </a:rPr>
              <a:t>, а </a:t>
            </a:r>
            <a:r>
              <a:rPr lang="ru-RU" sz="2400" dirty="0" err="1">
                <a:latin typeface="Ariston" pitchFamily="66" charset="0"/>
              </a:rPr>
              <a:t>навчала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вдома</a:t>
            </a:r>
            <a:r>
              <a:rPr lang="ru-RU" sz="2400" dirty="0">
                <a:latin typeface="Ariston" pitchFamily="66" charset="0"/>
              </a:rPr>
              <a:t> за </a:t>
            </a:r>
            <a:r>
              <a:rPr lang="ru-RU" sz="2400" dirty="0" err="1">
                <a:latin typeface="Ariston" pitchFamily="66" charset="0"/>
              </a:rPr>
              <a:t>власною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програмою</a:t>
            </a:r>
            <a:r>
              <a:rPr lang="ru-RU" sz="2400" dirty="0">
                <a:latin typeface="Ariston" pitchFamily="66" charset="0"/>
              </a:rPr>
              <a:t>. </a:t>
            </a:r>
            <a:r>
              <a:rPr lang="ru-RU" sz="2400" dirty="0" err="1">
                <a:latin typeface="Ariston" pitchFamily="66" charset="0"/>
              </a:rPr>
              <a:t>Вже</a:t>
            </a:r>
            <a:r>
              <a:rPr lang="ru-RU" sz="2400" dirty="0">
                <a:latin typeface="Ariston" pitchFamily="66" charset="0"/>
              </a:rPr>
              <a:t> в 5 </a:t>
            </a:r>
            <a:r>
              <a:rPr lang="ru-RU" sz="2400" dirty="0" err="1">
                <a:latin typeface="Ariston" pitchFamily="66" charset="0"/>
              </a:rPr>
              <a:t>років</a:t>
            </a:r>
            <a:r>
              <a:rPr lang="ru-RU" sz="2400" dirty="0">
                <a:latin typeface="Ariston" pitchFamily="66" charset="0"/>
              </a:rPr>
              <a:t> вона почала </a:t>
            </a:r>
            <a:r>
              <a:rPr lang="ru-RU" sz="2400" dirty="0" err="1">
                <a:latin typeface="Ariston" pitchFamily="66" charset="0"/>
              </a:rPr>
              <a:t>самостійно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писати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п’єси</a:t>
            </a:r>
            <a:r>
              <a:rPr lang="ru-RU" sz="2400" dirty="0">
                <a:latin typeface="Ariston" pitchFamily="66" charset="0"/>
              </a:rPr>
              <a:t>, а в </a:t>
            </a:r>
            <a:r>
              <a:rPr lang="ru-RU" sz="2400" dirty="0" smtClean="0">
                <a:latin typeface="Ariston" pitchFamily="66" charset="0"/>
              </a:rPr>
              <a:t>9 </a:t>
            </a:r>
            <a:r>
              <a:rPr lang="ru-RU" sz="2400" dirty="0" err="1">
                <a:latin typeface="Ariston" pitchFamily="66" charset="0"/>
              </a:rPr>
              <a:t>років</a:t>
            </a:r>
            <a:r>
              <a:rPr lang="ru-RU" sz="2400" dirty="0">
                <a:latin typeface="Ariston" pitchFamily="66" charset="0"/>
              </a:rPr>
              <a:t> — написала </a:t>
            </a:r>
            <a:r>
              <a:rPr lang="ru-RU" sz="2400" dirty="0" err="1">
                <a:latin typeface="Ariston" pitchFamily="66" charset="0"/>
              </a:rPr>
              <a:t>свій</a:t>
            </a:r>
            <a:r>
              <a:rPr lang="ru-RU" sz="2400" dirty="0">
                <a:latin typeface="Ariston" pitchFamily="66" charset="0"/>
              </a:rPr>
              <a:t> перший </a:t>
            </a:r>
            <a:r>
              <a:rPr lang="ru-RU" sz="2400" dirty="0" err="1" smtClean="0">
                <a:latin typeface="Ariston" pitchFamily="66" charset="0"/>
              </a:rPr>
              <a:t>вірш</a:t>
            </a:r>
            <a:r>
              <a:rPr lang="ru-RU" sz="2400" dirty="0" smtClean="0">
                <a:latin typeface="Ariston" pitchFamily="66" charset="0"/>
              </a:rPr>
              <a:t> « </a:t>
            </a:r>
            <a:r>
              <a:rPr lang="ru-RU" sz="2400" dirty="0" err="1" smtClean="0">
                <a:latin typeface="Ariston" pitchFamily="66" charset="0"/>
              </a:rPr>
              <a:t>Надія</a:t>
            </a:r>
            <a:r>
              <a:rPr lang="ru-RU" sz="2400" dirty="0" smtClean="0">
                <a:latin typeface="Ariston" pitchFamily="66" charset="0"/>
              </a:rPr>
              <a:t>». </a:t>
            </a:r>
            <a:endParaRPr lang="ru-RU" sz="2400" dirty="0">
              <a:latin typeface="Ariston" pitchFamily="66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728"/>
            <a:ext cx="2688299" cy="40324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7517" y="5301208"/>
            <a:ext cx="8376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ston" pitchFamily="66" charset="0"/>
              </a:rPr>
              <a:t>Але в 10 </a:t>
            </a:r>
            <a:r>
              <a:rPr lang="ru-RU" sz="2400" dirty="0" err="1">
                <a:latin typeface="Ariston" pitchFamily="66" charset="0"/>
              </a:rPr>
              <a:t>років</a:t>
            </a:r>
            <a:r>
              <a:rPr lang="ru-RU" sz="2400" dirty="0">
                <a:latin typeface="Ariston" pitchFamily="66" charset="0"/>
              </a:rPr>
              <a:t> у </a:t>
            </a:r>
            <a:r>
              <a:rPr lang="ru-RU" sz="2400" dirty="0" err="1">
                <a:latin typeface="Ariston" pitchFamily="66" charset="0"/>
              </a:rPr>
              <a:t>дівчинки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почалися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серйозні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проблеми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зі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здоров’ям</a:t>
            </a:r>
            <a:r>
              <a:rPr lang="ru-RU" sz="2400" dirty="0">
                <a:latin typeface="Ariston" pitchFamily="66" charset="0"/>
              </a:rPr>
              <a:t>: у </a:t>
            </a:r>
            <a:r>
              <a:rPr lang="ru-RU" sz="2400" dirty="0" err="1">
                <a:latin typeface="Ariston" pitchFamily="66" charset="0"/>
              </a:rPr>
              <a:t>Лесі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Українки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діагностували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туберкульоз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кісток</a:t>
            </a:r>
            <a:r>
              <a:rPr lang="ru-RU" sz="2400" dirty="0">
                <a:latin typeface="Ariston" pitchFamily="66" charset="0"/>
              </a:rPr>
              <a:t>. </a:t>
            </a:r>
            <a:r>
              <a:rPr lang="ru-RU" sz="2400" dirty="0" err="1">
                <a:latin typeface="Ariston" pitchFamily="66" charset="0"/>
              </a:rPr>
              <a:t>Із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цієї</a:t>
            </a:r>
            <a:r>
              <a:rPr lang="ru-RU" sz="2400" dirty="0">
                <a:latin typeface="Ariston" pitchFamily="66" charset="0"/>
              </a:rPr>
              <a:t> причини </a:t>
            </a:r>
            <a:r>
              <a:rPr lang="ru-RU" sz="2400" dirty="0" err="1">
                <a:latin typeface="Ariston" pitchFamily="66" charset="0"/>
              </a:rPr>
              <a:t>Лесі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Українці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довелося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поставити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хрест</a:t>
            </a:r>
            <a:r>
              <a:rPr lang="ru-RU" sz="2400" dirty="0">
                <a:latin typeface="Ariston" pitchFamily="66" charset="0"/>
              </a:rPr>
              <a:t> на </a:t>
            </a:r>
            <a:r>
              <a:rPr lang="ru-RU" sz="2400" dirty="0" err="1">
                <a:latin typeface="Ariston" pitchFamily="66" charset="0"/>
              </a:rPr>
              <a:t>музичній</a:t>
            </a:r>
            <a:r>
              <a:rPr lang="ru-RU" sz="2400" dirty="0">
                <a:latin typeface="Ariston" pitchFamily="66" charset="0"/>
              </a:rPr>
              <a:t> </a:t>
            </a:r>
            <a:r>
              <a:rPr lang="ru-RU" sz="2400" dirty="0" err="1">
                <a:latin typeface="Ariston" pitchFamily="66" charset="0"/>
              </a:rPr>
              <a:t>кар’єрі</a:t>
            </a:r>
            <a:r>
              <a:rPr lang="ru-RU" sz="2400" dirty="0">
                <a:latin typeface="Ariston" pitchFamily="66" charset="0"/>
              </a:rPr>
              <a:t>.</a:t>
            </a:r>
            <a:endParaRPr lang="ru-RU" sz="2400" dirty="0">
              <a:latin typeface="Ariston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88640"/>
            <a:ext cx="6192688" cy="6669360"/>
          </a:xfrm>
        </p:spPr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dirty="0">
                <a:latin typeface="Ariston" pitchFamily="66" charset="0"/>
                <a:cs typeface="Arial" charset="0"/>
              </a:rPr>
              <a:t>6(18) 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січня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1881року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під</a:t>
            </a:r>
            <a:r>
              <a:rPr lang="ru-RU" sz="2200" dirty="0">
                <a:latin typeface="Ariston" pitchFamily="66" charset="0"/>
                <a:cs typeface="Arial" charset="0"/>
              </a:rPr>
              <a:t> час </a:t>
            </a:r>
            <a:r>
              <a:rPr lang="ru-RU" sz="2200" dirty="0" err="1">
                <a:latin typeface="Ariston" pitchFamily="66" charset="0"/>
                <a:cs typeface="Arial" charset="0"/>
              </a:rPr>
              <a:t>святкування</a:t>
            </a:r>
            <a:r>
              <a:rPr lang="ru-RU" sz="2200" dirty="0">
                <a:latin typeface="Ariston" pitchFamily="66" charset="0"/>
                <a:cs typeface="Arial" charset="0"/>
              </a:rPr>
              <a:t> 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Водохрещі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Леся </a:t>
            </a:r>
            <a:r>
              <a:rPr lang="ru-RU" sz="2200" dirty="0" err="1">
                <a:latin typeface="Ariston" pitchFamily="66" charset="0"/>
                <a:cs typeface="Arial" charset="0"/>
              </a:rPr>
              <a:t>дуже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застудилася.Цього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</a:t>
            </a:r>
            <a:r>
              <a:rPr lang="ru-RU" sz="2200" dirty="0">
                <a:latin typeface="Ariston" pitchFamily="66" charset="0"/>
                <a:cs typeface="Arial" charset="0"/>
              </a:rPr>
              <a:t>ж року О. П. Косач повезла </a:t>
            </a:r>
            <a:r>
              <a:rPr lang="ru-RU" sz="2200" dirty="0" err="1">
                <a:latin typeface="Ariston" pitchFamily="66" charset="0"/>
                <a:cs typeface="Arial" charset="0"/>
              </a:rPr>
              <a:t>Михайла</a:t>
            </a:r>
            <a:r>
              <a:rPr lang="ru-RU" sz="2200" dirty="0">
                <a:latin typeface="Ariston" pitchFamily="66" charset="0"/>
                <a:cs typeface="Arial" charset="0"/>
              </a:rPr>
              <a:t>, Лесю, Ольгу до </a:t>
            </a:r>
            <a:r>
              <a:rPr lang="ru-RU" sz="2200" dirty="0" err="1">
                <a:latin typeface="Ariston" pitchFamily="66" charset="0"/>
                <a:cs typeface="Arial" charset="0"/>
              </a:rPr>
              <a:t>Києва</a:t>
            </a:r>
            <a:r>
              <a:rPr lang="ru-RU" sz="2200" dirty="0">
                <a:latin typeface="Ariston" pitchFamily="66" charset="0"/>
                <a:cs typeface="Arial" charset="0"/>
              </a:rPr>
              <a:t> для </a:t>
            </a:r>
            <a:r>
              <a:rPr lang="ru-RU" sz="2200" dirty="0" err="1">
                <a:latin typeface="Ariston" pitchFamily="66" charset="0"/>
                <a:cs typeface="Arial" charset="0"/>
              </a:rPr>
              <a:t>навчання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під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керівництвом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приватних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вчителів</a:t>
            </a:r>
            <a:r>
              <a:rPr lang="ru-RU" sz="2200" dirty="0">
                <a:latin typeface="Ariston" pitchFamily="66" charset="0"/>
                <a:cs typeface="Arial" charset="0"/>
              </a:rPr>
              <a:t>. Михайло й Леся почали </a:t>
            </a:r>
            <a:r>
              <a:rPr lang="ru-RU" sz="2200" dirty="0" err="1">
                <a:latin typeface="Ariston" pitchFamily="66" charset="0"/>
                <a:cs typeface="Arial" charset="0"/>
              </a:rPr>
              <a:t>вчитись</a:t>
            </a:r>
            <a:r>
              <a:rPr lang="ru-RU" sz="2200" dirty="0">
                <a:latin typeface="Ariston" pitchFamily="66" charset="0"/>
                <a:cs typeface="Arial" charset="0"/>
              </a:rPr>
              <a:t> за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програмою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чоловічої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гімназії</a:t>
            </a:r>
            <a:r>
              <a:rPr lang="ru-RU" sz="2200" dirty="0">
                <a:latin typeface="Ariston" pitchFamily="66" charset="0"/>
                <a:cs typeface="Arial" charset="0"/>
              </a:rPr>
              <a:t>, там Леся </a:t>
            </a:r>
            <a:r>
              <a:rPr lang="ru-RU" sz="2200" dirty="0" err="1">
                <a:latin typeface="Ariston" pitchFamily="66" charset="0"/>
                <a:cs typeface="Arial" charset="0"/>
              </a:rPr>
              <a:t>бере</a:t>
            </a:r>
            <a:r>
              <a:rPr lang="ru-RU" sz="2200" dirty="0">
                <a:latin typeface="Ariston" pitchFamily="66" charset="0"/>
                <a:cs typeface="Arial" charset="0"/>
              </a:rPr>
              <a:t> уроки </a:t>
            </a:r>
            <a:r>
              <a:rPr lang="ru-RU" sz="2200" dirty="0" err="1">
                <a:latin typeface="Ariston" pitchFamily="66" charset="0"/>
                <a:cs typeface="Arial" charset="0"/>
              </a:rPr>
              <a:t>гри</a:t>
            </a:r>
            <a:r>
              <a:rPr lang="ru-RU" sz="2200" dirty="0">
                <a:latin typeface="Ariston" pitchFamily="66" charset="0"/>
                <a:cs typeface="Arial" charset="0"/>
              </a:rPr>
              <a:t> на </a:t>
            </a:r>
            <a:r>
              <a:rPr lang="ru-RU" sz="2200" dirty="0" err="1">
                <a:latin typeface="Ariston" pitchFamily="66" charset="0"/>
                <a:cs typeface="Arial" charset="0"/>
              </a:rPr>
              <a:t>фортепіано</a:t>
            </a:r>
            <a:r>
              <a:rPr lang="ru-RU" sz="2200" dirty="0">
                <a:latin typeface="Ariston" pitchFamily="66" charset="0"/>
                <a:cs typeface="Arial" charset="0"/>
              </a:rPr>
              <a:t> у </a:t>
            </a:r>
            <a:r>
              <a:rPr lang="ru-RU" sz="2200" dirty="0" err="1">
                <a:latin typeface="Ariston" pitchFamily="66" charset="0"/>
                <a:cs typeface="Arial" charset="0"/>
              </a:rPr>
              <a:t>дружини</a:t>
            </a:r>
            <a:r>
              <a:rPr lang="ru-RU" sz="2200" dirty="0">
                <a:latin typeface="Ariston" pitchFamily="66" charset="0"/>
                <a:cs typeface="Arial" charset="0"/>
              </a:rPr>
              <a:t> М. 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Лисенка.На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</a:t>
            </a:r>
            <a:r>
              <a:rPr lang="ru-RU" sz="2200" dirty="0">
                <a:latin typeface="Ariston" pitchFamily="66" charset="0"/>
                <a:cs typeface="Arial" charset="0"/>
              </a:rPr>
              <a:t>початку </a:t>
            </a:r>
            <a:r>
              <a:rPr lang="ru-RU" sz="2200" dirty="0" err="1">
                <a:latin typeface="Ariston" pitchFamily="66" charset="0"/>
                <a:cs typeface="Arial" charset="0"/>
              </a:rPr>
              <a:t>травня</a:t>
            </a:r>
            <a:r>
              <a:rPr lang="ru-RU" sz="2200" dirty="0">
                <a:latin typeface="Ariston" pitchFamily="66" charset="0"/>
                <a:cs typeface="Arial" charset="0"/>
              </a:rPr>
              <a:t> 1882 року </a:t>
            </a:r>
            <a:r>
              <a:rPr lang="ru-RU" sz="2200" dirty="0" err="1">
                <a:latin typeface="Ariston" pitchFamily="66" charset="0"/>
                <a:cs typeface="Arial" charset="0"/>
              </a:rPr>
              <a:t>Косачі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переїздять</a:t>
            </a:r>
            <a:r>
              <a:rPr lang="ru-RU" sz="2200" dirty="0">
                <a:latin typeface="Ariston" pitchFamily="66" charset="0"/>
                <a:cs typeface="Arial" charset="0"/>
              </a:rPr>
              <a:t> в село </a:t>
            </a:r>
            <a:r>
              <a:rPr lang="ru-RU" sz="2200" dirty="0" err="1">
                <a:latin typeface="Ariston" pitchFamily="66" charset="0"/>
                <a:cs typeface="Arial" charset="0"/>
              </a:rPr>
              <a:t>Колодяжне</a:t>
            </a:r>
            <a:r>
              <a:rPr lang="ru-RU" sz="2200" dirty="0">
                <a:latin typeface="Ariston" pitchFamily="66" charset="0"/>
                <a:cs typeface="Arial" charset="0"/>
              </a:rPr>
              <a:t>, </a:t>
            </a:r>
            <a:r>
              <a:rPr lang="ru-RU" sz="2200" dirty="0" err="1">
                <a:latin typeface="Ariston" pitchFamily="66" charset="0"/>
                <a:cs typeface="Arial" charset="0"/>
              </a:rPr>
              <a:t>що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відтоді</a:t>
            </a:r>
            <a:r>
              <a:rPr lang="ru-RU" sz="2200" dirty="0">
                <a:latin typeface="Ariston" pitchFamily="66" charset="0"/>
                <a:cs typeface="Arial" charset="0"/>
              </a:rPr>
              <a:t> стало </a:t>
            </a:r>
            <a:r>
              <a:rPr lang="ru-RU" sz="2200" dirty="0" err="1">
                <a:latin typeface="Ariston" pitchFamily="66" charset="0"/>
                <a:cs typeface="Arial" charset="0"/>
              </a:rPr>
              <a:t>їхнім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постійним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місцем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проживання</a:t>
            </a:r>
            <a:r>
              <a:rPr lang="ru-RU" sz="2200" dirty="0">
                <a:latin typeface="Ariston" pitchFamily="66" charset="0"/>
                <a:cs typeface="Arial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dirty="0">
                <a:latin typeface="Ariston" pitchFamily="66" charset="0"/>
                <a:cs typeface="Arial" charset="0"/>
              </a:rPr>
              <a:t>А 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Леся </a:t>
            </a:r>
            <a:r>
              <a:rPr lang="ru-RU" sz="2200" dirty="0">
                <a:latin typeface="Ariston" pitchFamily="66" charset="0"/>
                <a:cs typeface="Arial" charset="0"/>
              </a:rPr>
              <a:t>з братом </a:t>
            </a:r>
            <a:r>
              <a:rPr lang="ru-RU" sz="2200" dirty="0" err="1">
                <a:latin typeface="Ariston" pitchFamily="66" charset="0"/>
                <a:cs typeface="Arial" charset="0"/>
              </a:rPr>
              <a:t>Михайлом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жили у </a:t>
            </a:r>
            <a:r>
              <a:rPr lang="ru-RU" sz="2200" dirty="0" err="1">
                <a:latin typeface="Ariston" pitchFamily="66" charset="0"/>
                <a:cs typeface="Arial" charset="0"/>
              </a:rPr>
              <a:t>Києві</a:t>
            </a:r>
            <a:r>
              <a:rPr lang="ru-RU" sz="2200" dirty="0">
                <a:latin typeface="Ariston" pitchFamily="66" charset="0"/>
                <a:cs typeface="Arial" charset="0"/>
              </a:rPr>
              <a:t>, 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вчилися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</a:t>
            </a:r>
            <a:r>
              <a:rPr lang="ru-RU" sz="2200" dirty="0">
                <a:latin typeface="Ariston" pitchFamily="66" charset="0"/>
                <a:cs typeface="Arial" charset="0"/>
              </a:rPr>
              <a:t>у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приватних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вчителів</a:t>
            </a:r>
            <a:r>
              <a:rPr lang="ru-RU" sz="2200" dirty="0">
                <a:latin typeface="Ariston" pitchFamily="66" charset="0"/>
                <a:cs typeface="Arial" charset="0"/>
              </a:rPr>
              <a:t>, </a:t>
            </a:r>
            <a:r>
              <a:rPr lang="ru-RU" sz="2200" dirty="0" err="1">
                <a:latin typeface="Ariston" pitchFamily="66" charset="0"/>
                <a:cs typeface="Arial" charset="0"/>
              </a:rPr>
              <a:t>зокрема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вивчали</a:t>
            </a:r>
            <a:r>
              <a:rPr lang="ru-RU" sz="2200" dirty="0">
                <a:latin typeface="Ariston" pitchFamily="66" charset="0"/>
                <a:cs typeface="Arial" charset="0"/>
              </a:rPr>
              <a:t> </a:t>
            </a:r>
            <a:r>
              <a:rPr lang="ru-RU" sz="2200" dirty="0" err="1">
                <a:latin typeface="Ariston" pitchFamily="66" charset="0"/>
                <a:cs typeface="Arial" charset="0"/>
              </a:rPr>
              <a:t>грецьку</a:t>
            </a:r>
            <a:r>
              <a:rPr lang="ru-RU" sz="2200" dirty="0">
                <a:latin typeface="Ariston" pitchFamily="66" charset="0"/>
                <a:cs typeface="Arial" charset="0"/>
              </a:rPr>
              <a:t> і 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латинську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мови.Влітку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</a:t>
            </a:r>
            <a:r>
              <a:rPr lang="ru-RU" sz="2200" dirty="0">
                <a:latin typeface="Ariston" pitchFamily="66" charset="0"/>
                <a:cs typeface="Arial" charset="0"/>
              </a:rPr>
              <a:t>1883 року 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Лесі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діагностували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</a:t>
            </a:r>
            <a:r>
              <a:rPr lang="ru-RU" sz="2200" dirty="0">
                <a:latin typeface="Ariston" pitchFamily="66" charset="0"/>
                <a:cs typeface="Arial" charset="0"/>
              </a:rPr>
              <a:t> </a:t>
            </a:r>
            <a:r>
              <a:rPr lang="ru-RU" sz="2200" dirty="0" err="1">
                <a:latin typeface="Ariston" pitchFamily="66" charset="0"/>
                <a:cs typeface="Arial" charset="0"/>
              </a:rPr>
              <a:t>туберкульоз</a:t>
            </a:r>
            <a:r>
              <a:rPr lang="ru-RU" sz="2200" dirty="0">
                <a:latin typeface="Ariston" pitchFamily="66" charset="0"/>
                <a:cs typeface="Arial" charset="0"/>
              </a:rPr>
              <a:t> </a:t>
            </a:r>
            <a:r>
              <a:rPr lang="ru-RU" sz="2200" dirty="0" err="1">
                <a:latin typeface="Ariston" pitchFamily="66" charset="0"/>
                <a:cs typeface="Arial" charset="0"/>
              </a:rPr>
              <a:t>кісток</a:t>
            </a:r>
            <a:r>
              <a:rPr lang="ru-RU" sz="2200" dirty="0">
                <a:latin typeface="Ariston" pitchFamily="66" charset="0"/>
                <a:cs typeface="Arial" charset="0"/>
              </a:rPr>
              <a:t>, у </a:t>
            </a:r>
            <a:r>
              <a:rPr lang="ru-RU" sz="2200" dirty="0" err="1">
                <a:latin typeface="Ariston" pitchFamily="66" charset="0"/>
                <a:cs typeface="Arial" charset="0"/>
              </a:rPr>
              <a:t>жовтні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цього</a:t>
            </a:r>
            <a:r>
              <a:rPr lang="ru-RU" sz="2200" dirty="0">
                <a:latin typeface="Ariston" pitchFamily="66" charset="0"/>
                <a:cs typeface="Arial" charset="0"/>
              </a:rPr>
              <a:t> ж 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року</a:t>
            </a:r>
            <a:r>
              <a:rPr lang="ru-RU" sz="2200" dirty="0">
                <a:latin typeface="Ariston" pitchFamily="66" charset="0"/>
                <a:cs typeface="Arial" charset="0"/>
              </a:rPr>
              <a:t> 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прооперували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їй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ліву</a:t>
            </a:r>
            <a:r>
              <a:rPr lang="ru-RU" sz="2200" dirty="0">
                <a:latin typeface="Ariston" pitchFamily="66" charset="0"/>
                <a:cs typeface="Arial" charset="0"/>
              </a:rPr>
              <a:t> руку, 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видалили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кістки</a:t>
            </a:r>
            <a:r>
              <a:rPr lang="ru-RU" sz="2200" dirty="0">
                <a:latin typeface="Ariston" pitchFamily="66" charset="0"/>
                <a:cs typeface="Arial" charset="0"/>
              </a:rPr>
              <a:t>, </a:t>
            </a:r>
            <a:r>
              <a:rPr lang="ru-RU" sz="2200" dirty="0" err="1">
                <a:latin typeface="Ariston" pitchFamily="66" charset="0"/>
                <a:cs typeface="Arial" charset="0"/>
              </a:rPr>
              <a:t>уражені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патологічним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процесом</a:t>
            </a:r>
            <a:r>
              <a:rPr lang="ru-RU" sz="2200" dirty="0">
                <a:latin typeface="Ariston" pitchFamily="66" charset="0"/>
                <a:cs typeface="Arial" charset="0"/>
              </a:rPr>
              <a:t>. У </a:t>
            </a:r>
            <a:r>
              <a:rPr lang="ru-RU" sz="2200" dirty="0" err="1">
                <a:latin typeface="Ariston" pitchFamily="66" charset="0"/>
                <a:cs typeface="Arial" charset="0"/>
              </a:rPr>
              <a:t>грудні</a:t>
            </a:r>
            <a:r>
              <a:rPr lang="ru-RU" sz="2200" dirty="0">
                <a:latin typeface="Ariston" pitchFamily="66" charset="0"/>
                <a:cs typeface="Arial" charset="0"/>
              </a:rPr>
              <a:t> Леся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повертається</a:t>
            </a:r>
            <a:r>
              <a:rPr lang="ru-RU" sz="2200" dirty="0">
                <a:latin typeface="Ariston" pitchFamily="66" charset="0"/>
                <a:cs typeface="Arial" charset="0"/>
              </a:rPr>
              <a:t> з </a:t>
            </a:r>
            <a:r>
              <a:rPr lang="ru-RU" sz="2200" dirty="0" err="1">
                <a:latin typeface="Ariston" pitchFamily="66" charset="0"/>
                <a:cs typeface="Arial" charset="0"/>
              </a:rPr>
              <a:t>Києва</a:t>
            </a:r>
            <a:r>
              <a:rPr lang="ru-RU" sz="2200" dirty="0">
                <a:latin typeface="Ariston" pitchFamily="66" charset="0"/>
                <a:cs typeface="Arial" charset="0"/>
              </a:rPr>
              <a:t> до Колодяжного, стан </a:t>
            </a:r>
            <a:r>
              <a:rPr lang="ru-RU" sz="2200" dirty="0" err="1">
                <a:latin typeface="Ariston" pitchFamily="66" charset="0"/>
                <a:cs typeface="Arial" charset="0"/>
              </a:rPr>
              <a:t>здоров'я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поліпшується</a:t>
            </a:r>
            <a:r>
              <a:rPr lang="ru-RU" sz="2200" dirty="0">
                <a:latin typeface="Ariston" pitchFamily="66" charset="0"/>
                <a:cs typeface="Arial" charset="0"/>
              </a:rPr>
              <a:t>, з </a:t>
            </a:r>
            <a:r>
              <a:rPr lang="ru-RU" sz="2200" dirty="0" err="1">
                <a:latin typeface="Ariston" pitchFamily="66" charset="0"/>
                <a:cs typeface="Arial" charset="0"/>
              </a:rPr>
              <a:t>допомогою</a:t>
            </a:r>
            <a:r>
              <a:rPr lang="ru-RU" sz="2200" dirty="0">
                <a:latin typeface="Ariston" pitchFamily="66" charset="0"/>
                <a:cs typeface="Arial" charset="0"/>
              </a:rPr>
              <a:t> </a:t>
            </a:r>
            <a:r>
              <a:rPr lang="ru-RU" sz="2200" dirty="0" err="1">
                <a:latin typeface="Ariston" pitchFamily="66" charset="0"/>
                <a:cs typeface="Arial" charset="0"/>
              </a:rPr>
              <a:t>матері</a:t>
            </a:r>
            <a:r>
              <a:rPr lang="ru-RU" sz="2200" dirty="0">
                <a:latin typeface="Ariston" pitchFamily="66" charset="0"/>
                <a:cs typeface="Arial" charset="0"/>
              </a:rPr>
              <a:t> Леся </a:t>
            </a:r>
            <a:r>
              <a:rPr lang="ru-RU" sz="2200" dirty="0" err="1">
                <a:latin typeface="Ariston" pitchFamily="66" charset="0"/>
                <a:cs typeface="Arial" charset="0"/>
              </a:rPr>
              <a:t>вивчає</a:t>
            </a:r>
            <a:r>
              <a:rPr lang="ru-RU" sz="2200" dirty="0">
                <a:latin typeface="Ariston" pitchFamily="66" charset="0"/>
                <a:cs typeface="Arial" charset="0"/>
              </a:rPr>
              <a:t> </a:t>
            </a:r>
            <a:r>
              <a:rPr lang="ru-RU" sz="2200" dirty="0" err="1">
                <a:latin typeface="Ariston" pitchFamily="66" charset="0"/>
                <a:cs typeface="Arial" charset="0"/>
              </a:rPr>
              <a:t>французьку</a:t>
            </a:r>
            <a:r>
              <a:rPr lang="ru-RU" sz="2200" dirty="0">
                <a:latin typeface="Ariston" pitchFamily="66" charset="0"/>
                <a:cs typeface="Arial" charset="0"/>
              </a:rPr>
              <a:t> і </a:t>
            </a:r>
            <a:r>
              <a:rPr lang="ru-RU" sz="2200" dirty="0" err="1" smtClean="0">
                <a:latin typeface="Ariston" pitchFamily="66" charset="0"/>
                <a:cs typeface="Arial" charset="0"/>
              </a:rPr>
              <a:t>німецьку</a:t>
            </a:r>
            <a:r>
              <a:rPr lang="ru-RU" sz="2200" dirty="0" smtClean="0">
                <a:latin typeface="Ariston" pitchFamily="66" charset="0"/>
                <a:cs typeface="Arial" charset="0"/>
              </a:rPr>
              <a:t>.</a:t>
            </a:r>
            <a:r>
              <a:rPr lang="ru-RU" sz="2200" dirty="0">
                <a:latin typeface="Ariston" pitchFamily="66" charset="0"/>
                <a:cs typeface="Arial" charset="0"/>
              </a:rPr>
              <a:t> </a:t>
            </a:r>
            <a:r>
              <a:rPr lang="ru-RU" sz="2200" dirty="0" err="1">
                <a:latin typeface="Ariston" pitchFamily="66" charset="0"/>
                <a:cs typeface="Arial" charset="0"/>
              </a:rPr>
              <a:t>мови</a:t>
            </a:r>
            <a:r>
              <a:rPr lang="ru-RU" sz="2200" dirty="0">
                <a:solidFill>
                  <a:srgbClr val="222222"/>
                </a:solidFill>
                <a:latin typeface="Ariston" pitchFamily="66" charset="0"/>
                <a:cs typeface="Arial" charset="0"/>
              </a:rPr>
              <a:t>.</a:t>
            </a:r>
            <a:endParaRPr lang="ru-RU" sz="2200" dirty="0">
              <a:latin typeface="Ariston" pitchFamily="66" charset="0"/>
              <a:cs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8680"/>
            <a:ext cx="2406316" cy="38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0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6480720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У 12 </a:t>
            </a:r>
            <a:r>
              <a:rPr lang="ru-RU" dirty="0" err="1">
                <a:latin typeface="Ariston" pitchFamily="66" charset="0"/>
              </a:rPr>
              <a:t>років</a:t>
            </a:r>
            <a:r>
              <a:rPr lang="ru-RU" dirty="0">
                <a:latin typeface="Ariston" pitchFamily="66" charset="0"/>
              </a:rPr>
              <a:t> 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зайнялася</a:t>
            </a:r>
            <a:r>
              <a:rPr lang="ru-RU" dirty="0">
                <a:latin typeface="Ariston" pitchFamily="66" charset="0"/>
              </a:rPr>
              <a:t> перекладом книги «</a:t>
            </a:r>
            <a:r>
              <a:rPr lang="ru-RU" dirty="0" err="1">
                <a:latin typeface="Ariston" pitchFamily="66" charset="0"/>
              </a:rPr>
              <a:t>Вечори</a:t>
            </a:r>
            <a:r>
              <a:rPr lang="ru-RU" dirty="0">
                <a:latin typeface="Ariston" pitchFamily="66" charset="0"/>
              </a:rPr>
              <a:t> на </a:t>
            </a:r>
            <a:r>
              <a:rPr lang="ru-RU" dirty="0" err="1">
                <a:latin typeface="Ariston" pitchFamily="66" charset="0"/>
              </a:rPr>
              <a:t>хуторі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біля</a:t>
            </a:r>
            <a:r>
              <a:rPr lang="ru-RU" dirty="0">
                <a:latin typeface="Ariston" pitchFamily="66" charset="0"/>
              </a:rPr>
              <a:t> Диканьки» </a:t>
            </a:r>
            <a:r>
              <a:rPr lang="ru-RU" dirty="0" err="1">
                <a:latin typeface="Ariston" pitchFamily="66" charset="0"/>
              </a:rPr>
              <a:t>Миколи</a:t>
            </a:r>
            <a:r>
              <a:rPr lang="ru-RU" dirty="0">
                <a:latin typeface="Ariston" pitchFamily="66" charset="0"/>
              </a:rPr>
              <a:t> Гоголя,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почали </a:t>
            </a:r>
            <a:r>
              <a:rPr lang="ru-RU" dirty="0" err="1">
                <a:latin typeface="Ariston" pitchFamily="66" charset="0"/>
              </a:rPr>
              <a:t>друкувати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українських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літературних</a:t>
            </a:r>
            <a:r>
              <a:rPr lang="ru-RU" dirty="0">
                <a:latin typeface="Ariston" pitchFamily="66" charset="0"/>
              </a:rPr>
              <a:t> журналах. У 19-річному </a:t>
            </a:r>
            <a:r>
              <a:rPr lang="ru-RU" dirty="0" err="1">
                <a:latin typeface="Ariston" pitchFamily="66" charset="0"/>
              </a:rPr>
              <a:t>віці</a:t>
            </a:r>
            <a:r>
              <a:rPr lang="ru-RU" dirty="0">
                <a:latin typeface="Ariston" pitchFamily="66" charset="0"/>
              </a:rPr>
              <a:t> 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сама написала для </a:t>
            </a:r>
            <a:r>
              <a:rPr lang="ru-RU" dirty="0" err="1">
                <a:latin typeface="Ariston" pitchFamily="66" charset="0"/>
              </a:rPr>
              <a:t>молодших</a:t>
            </a:r>
            <a:r>
              <a:rPr lang="ru-RU" dirty="0">
                <a:latin typeface="Ariston" pitchFamily="66" charset="0"/>
              </a:rPr>
              <a:t> сестер «</a:t>
            </a:r>
            <a:r>
              <a:rPr lang="ru-RU" dirty="0" err="1">
                <a:latin typeface="Ariston" pitchFamily="66" charset="0"/>
              </a:rPr>
              <a:t>Стародавню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історію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східних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народів</a:t>
            </a:r>
            <a:r>
              <a:rPr lang="ru-RU" dirty="0">
                <a:latin typeface="Ariston" pitchFamily="66" charset="0"/>
              </a:rPr>
              <a:t>». 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багато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перекладала</a:t>
            </a:r>
            <a:r>
              <a:rPr lang="ru-RU" dirty="0">
                <a:latin typeface="Ariston" pitchFamily="66" charset="0"/>
              </a:rPr>
              <a:t> – М. Гоголя, А. </a:t>
            </a:r>
            <a:r>
              <a:rPr lang="ru-RU" dirty="0" err="1">
                <a:latin typeface="Ariston" pitchFamily="66" charset="0"/>
              </a:rPr>
              <a:t>Міцкевича</a:t>
            </a:r>
            <a:r>
              <a:rPr lang="ru-RU" dirty="0">
                <a:latin typeface="Ariston" pitchFamily="66" charset="0"/>
              </a:rPr>
              <a:t>, Г. Гейне, В. Гюго, Гомера та </a:t>
            </a:r>
            <a:r>
              <a:rPr lang="ru-RU" dirty="0" err="1">
                <a:latin typeface="Ariston" pitchFamily="66" charset="0"/>
              </a:rPr>
              <a:t>ін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Перші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вірші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Українки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були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опубліковані</a:t>
            </a:r>
            <a:r>
              <a:rPr lang="ru-RU" dirty="0">
                <a:latin typeface="Ariston" pitchFamily="66" charset="0"/>
              </a:rPr>
              <a:t> в 1893 </a:t>
            </a:r>
            <a:r>
              <a:rPr lang="ru-RU" dirty="0" err="1">
                <a:latin typeface="Ariston" pitchFamily="66" charset="0"/>
              </a:rPr>
              <a:t>році</a:t>
            </a:r>
            <a:r>
              <a:rPr lang="ru-RU" dirty="0">
                <a:latin typeface="Ariston" pitchFamily="66" charset="0"/>
              </a:rPr>
              <a:t>. У 1907 </a:t>
            </a:r>
            <a:r>
              <a:rPr lang="ru-RU" dirty="0" err="1">
                <a:latin typeface="Ariston" pitchFamily="66" charset="0"/>
              </a:rPr>
              <a:t>році</a:t>
            </a:r>
            <a:r>
              <a:rPr lang="ru-RU" dirty="0">
                <a:latin typeface="Ariston" pitchFamily="66" charset="0"/>
              </a:rPr>
              <a:t> 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вийшла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заміж</a:t>
            </a:r>
            <a:r>
              <a:rPr lang="ru-RU" dirty="0">
                <a:latin typeface="Ariston" pitchFamily="66" charset="0"/>
              </a:rPr>
              <a:t> за </a:t>
            </a:r>
            <a:r>
              <a:rPr lang="ru-RU" dirty="0" err="1">
                <a:latin typeface="Ariston" pitchFamily="66" charset="0"/>
              </a:rPr>
              <a:t>відомого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музикознавця</a:t>
            </a:r>
            <a:r>
              <a:rPr lang="ru-RU" dirty="0">
                <a:latin typeface="Ariston" pitchFamily="66" charset="0"/>
              </a:rPr>
              <a:t>-фольклориста Климента </a:t>
            </a:r>
            <a:r>
              <a:rPr lang="ru-RU" dirty="0" err="1">
                <a:latin typeface="Ariston" pitchFamily="66" charset="0"/>
              </a:rPr>
              <a:t>Квітку</a:t>
            </a:r>
            <a:r>
              <a:rPr lang="ru-RU" dirty="0">
                <a:latin typeface="Ariston" pitchFamily="66" charset="0"/>
              </a:rPr>
              <a:t>. У 1911 </a:t>
            </a:r>
            <a:r>
              <a:rPr lang="ru-RU" dirty="0" err="1">
                <a:latin typeface="Ariston" pitchFamily="66" charset="0"/>
              </a:rPr>
              <a:t>році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вийшла</a:t>
            </a:r>
            <a:r>
              <a:rPr lang="ru-RU" dirty="0">
                <a:latin typeface="Ariston" pitchFamily="66" charset="0"/>
              </a:rPr>
              <a:t> драма-</a:t>
            </a:r>
            <a:r>
              <a:rPr lang="ru-RU" dirty="0" err="1">
                <a:latin typeface="Ariston" pitchFamily="66" charset="0"/>
              </a:rPr>
              <a:t>феєрія</a:t>
            </a:r>
            <a:r>
              <a:rPr lang="ru-RU" dirty="0">
                <a:latin typeface="Ariston" pitchFamily="66" charset="0"/>
              </a:rPr>
              <a:t> «</a:t>
            </a:r>
            <a:r>
              <a:rPr lang="ru-RU" dirty="0" err="1">
                <a:latin typeface="Ariston" pitchFamily="66" charset="0"/>
              </a:rPr>
              <a:t>Лісова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пісня</a:t>
            </a:r>
            <a:r>
              <a:rPr lang="ru-RU" dirty="0">
                <a:latin typeface="Ariston" pitchFamily="66" charset="0"/>
              </a:rPr>
              <a:t>», яка </a:t>
            </a:r>
            <a:r>
              <a:rPr lang="ru-RU" dirty="0" err="1">
                <a:latin typeface="Ariston" pitchFamily="66" charset="0"/>
              </a:rPr>
              <a:t>вважається</a:t>
            </a:r>
            <a:r>
              <a:rPr lang="ru-RU" dirty="0">
                <a:latin typeface="Ariston" pitchFamily="66" charset="0"/>
              </a:rPr>
              <a:t> одним з </a:t>
            </a:r>
            <a:r>
              <a:rPr lang="ru-RU" dirty="0" err="1">
                <a:latin typeface="Ariston" pitchFamily="66" charset="0"/>
              </a:rPr>
              <a:t>кращих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творів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Українки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Найбільш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примітними</a:t>
            </a:r>
            <a:r>
              <a:rPr lang="ru-RU" dirty="0">
                <a:latin typeface="Ariston" pitchFamily="66" charset="0"/>
              </a:rPr>
              <a:t> темами в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творах</a:t>
            </a:r>
            <a:r>
              <a:rPr lang="ru-RU" dirty="0">
                <a:latin typeface="Ariston" pitchFamily="66" charset="0"/>
              </a:rPr>
              <a:t> </a:t>
            </a:r>
            <a:r>
              <a:rPr lang="ru-RU" dirty="0" err="1">
                <a:latin typeface="Ariston" pitchFamily="66" charset="0"/>
              </a:rPr>
              <a:t>були</a:t>
            </a:r>
            <a:r>
              <a:rPr lang="ru-RU" dirty="0">
                <a:latin typeface="Ariston" pitchFamily="66" charset="0"/>
              </a:rPr>
              <a:t> свобода, </a:t>
            </a:r>
            <a:r>
              <a:rPr lang="ru-RU" dirty="0" err="1">
                <a:latin typeface="Ariston" pitchFamily="66" charset="0"/>
              </a:rPr>
              <a:t>любов</a:t>
            </a:r>
            <a:r>
              <a:rPr lang="ru-RU" dirty="0">
                <a:latin typeface="Ariston" pitchFamily="66" charset="0"/>
              </a:rPr>
              <a:t> і природа. 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створювала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тонкі</a:t>
            </a:r>
            <a:r>
              <a:rPr lang="ru-RU" dirty="0">
                <a:latin typeface="Ariston" pitchFamily="66" charset="0"/>
              </a:rPr>
              <a:t> й </a:t>
            </a:r>
            <a:r>
              <a:rPr lang="ru-RU" dirty="0" err="1">
                <a:latin typeface="Ariston" pitchFamily="66" charset="0"/>
              </a:rPr>
              <a:t>ранимі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образи</a:t>
            </a:r>
            <a:r>
              <a:rPr lang="ru-RU" dirty="0">
                <a:latin typeface="Ariston" pitchFamily="66" charset="0"/>
              </a:rPr>
              <a:t> з </a:t>
            </a:r>
            <a:r>
              <a:rPr lang="ru-RU" dirty="0" err="1">
                <a:latin typeface="Ariston" pitchFamily="66" charset="0"/>
              </a:rPr>
              <a:t>притаманною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музикальністю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smtClean="0">
                <a:latin typeface="Ariston" pitchFamily="66" charset="0"/>
              </a:rPr>
              <a:t>слова.</a:t>
            </a:r>
            <a:endParaRPr lang="ru-RU" dirty="0">
              <a:latin typeface="Ariston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64243"/>
            <a:ext cx="2695344" cy="367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8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6624736" cy="6480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Побувавши</a:t>
            </a:r>
            <a:r>
              <a:rPr lang="ru-RU" dirty="0">
                <a:latin typeface="Ariston" pitchFamily="66" charset="0"/>
              </a:rPr>
              <a:t> 1891 в </a:t>
            </a:r>
            <a:r>
              <a:rPr lang="ru-RU" dirty="0" err="1">
                <a:latin typeface="Ariston" pitchFamily="66" charset="0"/>
              </a:rPr>
              <a:t>Галичині</a:t>
            </a:r>
            <a:r>
              <a:rPr lang="ru-RU" dirty="0">
                <a:latin typeface="Ariston" pitchFamily="66" charset="0"/>
              </a:rPr>
              <a:t>, а </a:t>
            </a:r>
            <a:r>
              <a:rPr lang="ru-RU" dirty="0" err="1">
                <a:latin typeface="Ariston" pitchFamily="66" charset="0"/>
              </a:rPr>
              <a:t>пізніше</a:t>
            </a:r>
            <a:r>
              <a:rPr lang="ru-RU" dirty="0">
                <a:latin typeface="Ariston" pitchFamily="66" charset="0"/>
              </a:rPr>
              <a:t> й на </a:t>
            </a:r>
            <a:r>
              <a:rPr lang="ru-RU" dirty="0" err="1">
                <a:latin typeface="Ariston" pitchFamily="66" charset="0"/>
              </a:rPr>
              <a:t>Буковині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познайомилася</a:t>
            </a:r>
            <a:r>
              <a:rPr lang="ru-RU" dirty="0">
                <a:latin typeface="Ariston" pitchFamily="66" charset="0"/>
              </a:rPr>
              <a:t> з </a:t>
            </a:r>
            <a:r>
              <a:rPr lang="ru-RU" dirty="0" err="1">
                <a:latin typeface="Ariston" pitchFamily="66" charset="0"/>
              </a:rPr>
              <a:t>багатьма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визначними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діячами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Західної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України</a:t>
            </a:r>
            <a:r>
              <a:rPr lang="ru-RU" dirty="0">
                <a:latin typeface="Ariston" pitchFamily="66" charset="0"/>
              </a:rPr>
              <a:t>: </a:t>
            </a:r>
            <a:r>
              <a:rPr lang="ru-RU" dirty="0" err="1">
                <a:latin typeface="Ariston" pitchFamily="66" charset="0"/>
              </a:rPr>
              <a:t>Іваном</a:t>
            </a:r>
            <a:r>
              <a:rPr lang="ru-RU" dirty="0">
                <a:latin typeface="Ariston" pitchFamily="66" charset="0"/>
              </a:rPr>
              <a:t> Франком, </a:t>
            </a:r>
            <a:r>
              <a:rPr lang="ru-RU" dirty="0" err="1">
                <a:latin typeface="Ariston" pitchFamily="66" charset="0"/>
              </a:rPr>
              <a:t>Михайлом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smtClean="0">
                <a:latin typeface="Ariston" pitchFamily="66" charset="0"/>
              </a:rPr>
              <a:t>Павликом</a:t>
            </a:r>
            <a:r>
              <a:rPr lang="ru-RU" dirty="0">
                <a:latin typeface="Ariston" pitchFamily="66" charset="0"/>
              </a:rPr>
              <a:t>, Ольгою </a:t>
            </a:r>
            <a:r>
              <a:rPr lang="ru-RU" dirty="0" err="1">
                <a:latin typeface="Ariston" pitchFamily="66" charset="0"/>
              </a:rPr>
              <a:t>Кобилянською</a:t>
            </a:r>
            <a:r>
              <a:rPr lang="ru-RU" dirty="0">
                <a:latin typeface="Ariston" pitchFamily="66" charset="0"/>
              </a:rPr>
              <a:t>, Василем </a:t>
            </a:r>
            <a:r>
              <a:rPr lang="ru-RU" dirty="0" err="1" smtClean="0">
                <a:latin typeface="Ariston" pitchFamily="66" charset="0"/>
              </a:rPr>
              <a:t>Стефаником</a:t>
            </a:r>
            <a:r>
              <a:rPr lang="ru-RU" dirty="0">
                <a:latin typeface="Ariston" pitchFamily="66" charset="0"/>
              </a:rPr>
              <a:t>, Осипом </a:t>
            </a:r>
            <a:r>
              <a:rPr lang="ru-RU" dirty="0" err="1">
                <a:latin typeface="Ariston" pitchFamily="66" charset="0"/>
              </a:rPr>
              <a:t>Маковеєм</a:t>
            </a:r>
            <a:r>
              <a:rPr lang="ru-RU" dirty="0">
                <a:latin typeface="Ariston" pitchFamily="66" charset="0"/>
              </a:rPr>
              <a:t>, </a:t>
            </a:r>
            <a:r>
              <a:rPr lang="ru-RU" dirty="0" err="1">
                <a:latin typeface="Ariston" pitchFamily="66" charset="0"/>
              </a:rPr>
              <a:t>Наталією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Кобринською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Основний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зарис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соціально-політичний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світогляду</a:t>
            </a:r>
            <a:r>
              <a:rPr lang="ru-RU" dirty="0">
                <a:latin typeface="Ariston" pitchFamily="66" charset="0"/>
              </a:rPr>
              <a:t> Л. Косач </a:t>
            </a:r>
            <a:r>
              <a:rPr lang="ru-RU" dirty="0" err="1">
                <a:latin typeface="Ariston" pitchFamily="66" charset="0"/>
              </a:rPr>
              <a:t>сформувався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після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цілорічного</a:t>
            </a:r>
            <a:r>
              <a:rPr lang="ru-RU" dirty="0">
                <a:latin typeface="Ariston" pitchFamily="66" charset="0"/>
              </a:rPr>
              <a:t> (1894—1895)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перебування</a:t>
            </a:r>
            <a:r>
              <a:rPr lang="ru-RU" dirty="0">
                <a:latin typeface="Ariston" pitchFamily="66" charset="0"/>
              </a:rPr>
              <a:t> у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вуйка</a:t>
            </a:r>
            <a:r>
              <a:rPr lang="ru-RU" dirty="0">
                <a:latin typeface="Ariston" pitchFamily="66" charset="0"/>
              </a:rPr>
              <a:t>  — </a:t>
            </a:r>
            <a:r>
              <a:rPr lang="ru-RU" dirty="0" err="1">
                <a:latin typeface="Ariston" pitchFamily="66" charset="0"/>
              </a:rPr>
              <a:t>Михайла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Драгоманова</a:t>
            </a:r>
            <a:r>
              <a:rPr lang="ru-RU" dirty="0">
                <a:latin typeface="Ariston" pitchFamily="66" charset="0"/>
              </a:rPr>
              <a:t> в </a:t>
            </a:r>
            <a:r>
              <a:rPr lang="ru-RU" dirty="0" err="1">
                <a:latin typeface="Ariston" pitchFamily="66" charset="0"/>
              </a:rPr>
              <a:t>Софії</a:t>
            </a:r>
            <a:r>
              <a:rPr lang="ru-RU" dirty="0">
                <a:latin typeface="Ariston" pitchFamily="66" charset="0"/>
              </a:rPr>
              <a:t> і </a:t>
            </a:r>
            <a:r>
              <a:rPr lang="ru-RU" dirty="0" err="1">
                <a:latin typeface="Ariston" pitchFamily="66" charset="0"/>
              </a:rPr>
              <a:t>трагічної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події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якою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була</a:t>
            </a:r>
            <a:r>
              <a:rPr lang="ru-RU" dirty="0">
                <a:latin typeface="Ariston" pitchFamily="66" charset="0"/>
              </a:rPr>
              <a:t> для </a:t>
            </a:r>
            <a:r>
              <a:rPr lang="ru-RU" dirty="0" err="1">
                <a:latin typeface="Ariston" pitchFamily="66" charset="0"/>
              </a:rPr>
              <a:t>неї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його</a:t>
            </a:r>
            <a:r>
              <a:rPr lang="ru-RU" dirty="0">
                <a:latin typeface="Ariston" pitchFamily="66" charset="0"/>
              </a:rPr>
              <a:t> смерть. У 1896—1898 </a:t>
            </a:r>
            <a:r>
              <a:rPr lang="ru-RU" dirty="0" err="1">
                <a:latin typeface="Ariston" pitchFamily="66" charset="0"/>
              </a:rPr>
              <a:t>рр</a:t>
            </a:r>
            <a:r>
              <a:rPr lang="ru-RU" dirty="0">
                <a:latin typeface="Ariston" pitchFamily="66" charset="0"/>
              </a:rPr>
              <a:t>. 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стає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однією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із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співзасновників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першої</a:t>
            </a:r>
            <a:r>
              <a:rPr lang="ru-RU" dirty="0">
                <a:latin typeface="Ariston" pitchFamily="66" charset="0"/>
              </a:rPr>
              <a:t> на </a:t>
            </a:r>
            <a:r>
              <a:rPr lang="ru-RU" dirty="0" err="1">
                <a:latin typeface="Ariston" pitchFamily="66" charset="0"/>
              </a:rPr>
              <a:t>Наддніпрянщині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української</a:t>
            </a:r>
            <a:r>
              <a:rPr lang="ru-RU" dirty="0">
                <a:latin typeface="Ariston" pitchFamily="66" charset="0"/>
              </a:rPr>
              <a:t> </a:t>
            </a:r>
            <a:r>
              <a:rPr lang="ru-RU" dirty="0" err="1">
                <a:latin typeface="Ariston" pitchFamily="66" charset="0"/>
              </a:rPr>
              <a:t>соціалістичної</a:t>
            </a:r>
            <a:r>
              <a:rPr lang="ru-RU" dirty="0">
                <a:latin typeface="Ariston" pitchFamily="66" charset="0"/>
              </a:rPr>
              <a:t> </a:t>
            </a:r>
            <a:r>
              <a:rPr lang="ru-RU" dirty="0" err="1" smtClean="0">
                <a:latin typeface="Ariston" pitchFamily="66" charset="0"/>
              </a:rPr>
              <a:t>організації</a:t>
            </a:r>
            <a:r>
              <a:rPr lang="ru-RU" dirty="0" smtClean="0">
                <a:latin typeface="Ariston" pitchFamily="66" charset="0"/>
              </a:rPr>
              <a:t>.</a:t>
            </a:r>
            <a:endParaRPr lang="ru-RU" dirty="0">
              <a:latin typeface="Ariston" pitchFamily="66" charset="0"/>
            </a:endParaRP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Історію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кохання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Українки</a:t>
            </a:r>
            <a:r>
              <a:rPr lang="ru-RU" dirty="0">
                <a:latin typeface="Ariston" pitchFamily="66" charset="0"/>
              </a:rPr>
              <a:t> часто </a:t>
            </a:r>
            <a:r>
              <a:rPr lang="ru-RU" dirty="0" err="1">
                <a:latin typeface="Ariston" pitchFamily="66" charset="0"/>
              </a:rPr>
              <a:t>розпочинають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із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Сергія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Мержинського</a:t>
            </a:r>
            <a:r>
              <a:rPr lang="ru-RU" dirty="0">
                <a:latin typeface="Ariston" pitchFamily="66" charset="0"/>
              </a:rPr>
              <a:t>. Приязнь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Українки</a:t>
            </a:r>
            <a:r>
              <a:rPr lang="ru-RU" dirty="0">
                <a:latin typeface="Ariston" pitchFamily="66" charset="0"/>
              </a:rPr>
              <a:t> і Ольги </a:t>
            </a:r>
            <a:r>
              <a:rPr lang="ru-RU" dirty="0" err="1">
                <a:latin typeface="Ariston" pitchFamily="66" charset="0"/>
              </a:rPr>
              <a:t>Кобилянської</a:t>
            </a:r>
            <a:r>
              <a:rPr lang="ru-RU" dirty="0">
                <a:latin typeface="Ariston" pitchFamily="66" charset="0"/>
              </a:rPr>
              <a:t> </a:t>
            </a:r>
            <a:r>
              <a:rPr lang="ru-RU" dirty="0" err="1" smtClean="0">
                <a:latin typeface="Ariston" pitchFamily="66" charset="0"/>
              </a:rPr>
              <a:t>допомагає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>
                <a:latin typeface="Ariston" pitchFamily="66" charset="0"/>
              </a:rPr>
              <a:t>в </a:t>
            </a:r>
            <a:r>
              <a:rPr lang="ru-RU" dirty="0" err="1">
                <a:latin typeface="Ariston" pitchFamily="66" charset="0"/>
              </a:rPr>
              <a:t>розумінні</a:t>
            </a:r>
            <a:r>
              <a:rPr lang="ru-RU" dirty="0">
                <a:latin typeface="Ariston" pitchFamily="66" charset="0"/>
              </a:rPr>
              <a:t> Лесиного </a:t>
            </a:r>
            <a:r>
              <a:rPr lang="ru-RU" dirty="0" err="1">
                <a:latin typeface="Ariston" pitchFamily="66" charset="0"/>
              </a:rPr>
              <a:t>твору</a:t>
            </a:r>
            <a:r>
              <a:rPr lang="ru-RU" dirty="0">
                <a:latin typeface="Ariston" pitchFamily="66" charset="0"/>
              </a:rPr>
              <a:t> «</a:t>
            </a:r>
            <a:r>
              <a:rPr lang="ru-RU" dirty="0" err="1">
                <a:latin typeface="Ariston" pitchFamily="66" charset="0"/>
              </a:rPr>
              <a:t>Блакитна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троянда</a:t>
            </a:r>
            <a:r>
              <a:rPr lang="ru-RU" dirty="0">
                <a:latin typeface="Ariston" pitchFamily="66" charset="0"/>
              </a:rPr>
              <a:t>» (1896).</a:t>
            </a:r>
          </a:p>
          <a:p>
            <a:pPr marL="0" indent="0">
              <a:buNone/>
            </a:pPr>
            <a:r>
              <a:rPr lang="ru-RU" dirty="0" err="1">
                <a:latin typeface="Ariston" pitchFamily="66" charset="0"/>
              </a:rPr>
              <a:t>Вимушені</a:t>
            </a:r>
            <a:r>
              <a:rPr lang="ru-RU" dirty="0">
                <a:latin typeface="Ariston" pitchFamily="66" charset="0"/>
              </a:rPr>
              <a:t> потребою </a:t>
            </a:r>
            <a:r>
              <a:rPr lang="ru-RU" dirty="0" err="1">
                <a:latin typeface="Ariston" pitchFamily="66" charset="0"/>
              </a:rPr>
              <a:t>лікування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подорожі</a:t>
            </a:r>
            <a:r>
              <a:rPr lang="ru-RU" dirty="0">
                <a:latin typeface="Ariston" pitchFamily="66" charset="0"/>
              </a:rPr>
              <a:t> до </a:t>
            </a:r>
            <a:r>
              <a:rPr lang="ru-RU" dirty="0" err="1">
                <a:latin typeface="Ariston" pitchFamily="66" charset="0"/>
              </a:rPr>
              <a:t>Німеччини</a:t>
            </a:r>
            <a:r>
              <a:rPr lang="ru-RU" dirty="0">
                <a:latin typeface="Ariston" pitchFamily="66" charset="0"/>
              </a:rPr>
              <a:t>, Австро-</a:t>
            </a:r>
            <a:r>
              <a:rPr lang="ru-RU" dirty="0" err="1">
                <a:latin typeface="Ariston" pitchFamily="66" charset="0"/>
              </a:rPr>
              <a:t>Угорщини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Італії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Єгипту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кількаразові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перебування</a:t>
            </a:r>
            <a:r>
              <a:rPr lang="ru-RU" dirty="0">
                <a:latin typeface="Ariston" pitchFamily="66" charset="0"/>
              </a:rPr>
              <a:t> на </a:t>
            </a:r>
            <a:r>
              <a:rPr lang="ru-RU" dirty="0" err="1">
                <a:latin typeface="Ariston" pitchFamily="66" charset="0"/>
              </a:rPr>
              <a:t>Кавказі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Одещині</a:t>
            </a:r>
            <a:r>
              <a:rPr lang="ru-RU" dirty="0">
                <a:latin typeface="Ariston" pitchFamily="66" charset="0"/>
              </a:rPr>
              <a:t>, </a:t>
            </a:r>
            <a:r>
              <a:rPr lang="ru-RU" dirty="0" err="1">
                <a:latin typeface="Ariston" pitchFamily="66" charset="0"/>
              </a:rPr>
              <a:t>Полтавщині</a:t>
            </a:r>
            <a:r>
              <a:rPr lang="ru-RU" dirty="0">
                <a:latin typeface="Ariston" pitchFamily="66" charset="0"/>
              </a:rPr>
              <a:t>, в </a:t>
            </a:r>
            <a:r>
              <a:rPr lang="ru-RU" dirty="0" err="1">
                <a:latin typeface="Ariston" pitchFamily="66" charset="0"/>
              </a:rPr>
              <a:t>Криму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збагатили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враження</a:t>
            </a:r>
            <a:r>
              <a:rPr lang="ru-RU" dirty="0">
                <a:latin typeface="Ariston" pitchFamily="66" charset="0"/>
              </a:rPr>
              <a:t> та </a:t>
            </a:r>
            <a:r>
              <a:rPr lang="ru-RU" dirty="0" err="1">
                <a:latin typeface="Ariston" pitchFamily="66" charset="0"/>
              </a:rPr>
              <a:t>сприяли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розширенню</a:t>
            </a:r>
            <a:r>
              <a:rPr lang="ru-RU" dirty="0">
                <a:latin typeface="Ariston" pitchFamily="66" charset="0"/>
              </a:rPr>
              <a:t> кругозору </a:t>
            </a:r>
            <a:r>
              <a:rPr lang="ru-RU" dirty="0" err="1">
                <a:latin typeface="Ariston" pitchFamily="66" charset="0"/>
              </a:rPr>
              <a:t>письменниці</a:t>
            </a:r>
            <a:r>
              <a:rPr lang="ru-RU" dirty="0">
                <a:latin typeface="Ariston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64704"/>
            <a:ext cx="2296892" cy="297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0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568952" cy="50851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На початку </a:t>
            </a:r>
            <a:r>
              <a:rPr lang="ru-RU" dirty="0" err="1">
                <a:latin typeface="Ariston" pitchFamily="66" charset="0"/>
              </a:rPr>
              <a:t>березня</a:t>
            </a:r>
            <a:r>
              <a:rPr lang="ru-RU" dirty="0">
                <a:latin typeface="Ariston" pitchFamily="66" charset="0"/>
              </a:rPr>
              <a:t> 1907 року 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переїжджає</a:t>
            </a:r>
            <a:r>
              <a:rPr lang="ru-RU" dirty="0">
                <a:latin typeface="Ariston" pitchFamily="66" charset="0"/>
              </a:rPr>
              <a:t> з Колодяжного до </a:t>
            </a:r>
            <a:r>
              <a:rPr lang="ru-RU" dirty="0" err="1" smtClean="0">
                <a:latin typeface="Ariston" pitchFamily="66" charset="0"/>
              </a:rPr>
              <a:t>Києва</a:t>
            </a:r>
            <a:r>
              <a:rPr lang="ru-RU" baseline="30000" dirty="0">
                <a:latin typeface="Ariston" pitchFamily="66" charset="0"/>
              </a:rPr>
              <a:t>.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>
                <a:latin typeface="Ariston" pitchFamily="66" charset="0"/>
              </a:rPr>
              <a:t>А в </a:t>
            </a:r>
            <a:r>
              <a:rPr lang="ru-RU" dirty="0" err="1">
                <a:latin typeface="Ariston" pitchFamily="66" charset="0"/>
              </a:rPr>
              <a:t>кінці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березня</a:t>
            </a:r>
            <a:r>
              <a:rPr lang="ru-RU" dirty="0">
                <a:latin typeface="Ariston" pitchFamily="66" charset="0"/>
              </a:rPr>
              <a:t> разом з Климентом </a:t>
            </a:r>
            <a:r>
              <a:rPr lang="ru-RU" dirty="0" err="1" smtClean="0">
                <a:latin typeface="Ariston" pitchFamily="66" charset="0"/>
              </a:rPr>
              <a:t>Квіткою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 err="1" smtClean="0">
                <a:latin typeface="Ariston" pitchFamily="66" charset="0"/>
              </a:rPr>
              <a:t>здійснила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поїздку</a:t>
            </a:r>
            <a:r>
              <a:rPr lang="ru-RU" dirty="0">
                <a:latin typeface="Ariston" pitchFamily="66" charset="0"/>
              </a:rPr>
              <a:t> до </a:t>
            </a:r>
            <a:r>
              <a:rPr lang="ru-RU" dirty="0" err="1" smtClean="0">
                <a:latin typeface="Ariston" pitchFamily="66" charset="0"/>
              </a:rPr>
              <a:t>Криму</a:t>
            </a:r>
            <a:r>
              <a:rPr lang="ru-RU" dirty="0" smtClean="0">
                <a:latin typeface="Ariston" pitchFamily="66" charset="0"/>
              </a:rPr>
              <a:t>. 7 </a:t>
            </a:r>
            <a:r>
              <a:rPr lang="ru-RU" dirty="0" err="1">
                <a:latin typeface="Ariston" pitchFamily="66" charset="0"/>
              </a:rPr>
              <a:t>серпня</a:t>
            </a:r>
            <a:r>
              <a:rPr lang="ru-RU" dirty="0">
                <a:latin typeface="Ariston" pitchFamily="66" charset="0"/>
              </a:rPr>
              <a:t> </a:t>
            </a:r>
            <a:r>
              <a:rPr lang="ru-RU" dirty="0" smtClean="0">
                <a:latin typeface="Ariston" pitchFamily="66" charset="0"/>
              </a:rPr>
              <a:t>1907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smtClean="0">
                <a:latin typeface="Ariston" pitchFamily="66" charset="0"/>
              </a:rPr>
              <a:t>р</a:t>
            </a:r>
            <a:r>
              <a:rPr lang="ru-RU" dirty="0">
                <a:latin typeface="Ariston" pitchFamily="66" charset="0"/>
              </a:rPr>
              <a:t>. Леся </a:t>
            </a:r>
            <a:r>
              <a:rPr lang="ru-RU" dirty="0" err="1">
                <a:latin typeface="Ariston" pitchFamily="66" charset="0"/>
              </a:rPr>
              <a:t>Українка</a:t>
            </a:r>
            <a:r>
              <a:rPr lang="ru-RU" dirty="0">
                <a:latin typeface="Ariston" pitchFamily="66" charset="0"/>
              </a:rPr>
              <a:t> та Климент </a:t>
            </a:r>
            <a:r>
              <a:rPr lang="ru-RU" dirty="0" err="1">
                <a:latin typeface="Ariston" pitchFamily="66" charset="0"/>
              </a:rPr>
              <a:t>Квітка</a:t>
            </a:r>
            <a:r>
              <a:rPr lang="ru-RU" dirty="0">
                <a:latin typeface="Ariston" pitchFamily="66" charset="0"/>
              </a:rPr>
              <a:t> </a:t>
            </a:r>
            <a:r>
              <a:rPr lang="ru-RU" dirty="0" err="1">
                <a:latin typeface="Ariston" pitchFamily="66" charset="0"/>
              </a:rPr>
              <a:t>офіційно</a:t>
            </a:r>
            <a:r>
              <a:rPr lang="ru-RU" dirty="0">
                <a:latin typeface="Ariston" pitchFamily="66" charset="0"/>
              </a:rPr>
              <a:t> оформили </a:t>
            </a:r>
            <a:r>
              <a:rPr lang="ru-RU" dirty="0" err="1">
                <a:latin typeface="Ariston" pitchFamily="66" charset="0"/>
              </a:rPr>
              <a:t>шлюб</a:t>
            </a:r>
            <a:r>
              <a:rPr lang="ru-RU" dirty="0">
                <a:latin typeface="Ariston" pitchFamily="66" charset="0"/>
              </a:rPr>
              <a:t> у </a:t>
            </a:r>
            <a:r>
              <a:rPr lang="ru-RU" dirty="0" err="1">
                <a:latin typeface="Ariston" pitchFamily="66" charset="0"/>
              </a:rPr>
              <a:t>церкві</a:t>
            </a:r>
            <a:r>
              <a:rPr lang="ru-RU" dirty="0">
                <a:latin typeface="Ariston" pitchFamily="66" charset="0"/>
              </a:rPr>
              <a:t> і </a:t>
            </a:r>
            <a:r>
              <a:rPr lang="ru-RU" dirty="0" err="1">
                <a:latin typeface="Ariston" pitchFamily="66" charset="0"/>
              </a:rPr>
              <a:t>оселились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smtClean="0">
                <a:latin typeface="Ariston" pitchFamily="66" charset="0"/>
              </a:rPr>
              <a:t>у </a:t>
            </a:r>
            <a:r>
              <a:rPr lang="ru-RU" dirty="0" err="1" smtClean="0">
                <a:latin typeface="Ariston" pitchFamily="66" charset="0"/>
              </a:rPr>
              <a:t>Києві</a:t>
            </a:r>
            <a:r>
              <a:rPr lang="ru-RU" dirty="0" smtClean="0">
                <a:latin typeface="Ariston" pitchFamily="66" charset="0"/>
              </a:rPr>
              <a:t>. </a:t>
            </a:r>
            <a:r>
              <a:rPr lang="ru-RU" dirty="0">
                <a:latin typeface="Ariston" pitchFamily="66" charset="0"/>
              </a:rPr>
              <a:t>21 </a:t>
            </a:r>
            <a:r>
              <a:rPr lang="ru-RU" dirty="0" err="1">
                <a:latin typeface="Ariston" pitchFamily="66" charset="0"/>
              </a:rPr>
              <a:t>серпня</a:t>
            </a:r>
            <a:r>
              <a:rPr lang="ru-RU" dirty="0">
                <a:latin typeface="Ariston" pitchFamily="66" charset="0"/>
              </a:rPr>
              <a:t> вони разом </a:t>
            </a:r>
            <a:r>
              <a:rPr lang="ru-RU" dirty="0" err="1">
                <a:latin typeface="Ariston" pitchFamily="66" charset="0"/>
              </a:rPr>
              <a:t>вирушили</a:t>
            </a:r>
            <a:r>
              <a:rPr lang="ru-RU" dirty="0">
                <a:latin typeface="Ariston" pitchFamily="66" charset="0"/>
              </a:rPr>
              <a:t> до </a:t>
            </a:r>
            <a:r>
              <a:rPr lang="ru-RU" dirty="0" err="1">
                <a:latin typeface="Ariston" pitchFamily="66" charset="0"/>
              </a:rPr>
              <a:t>Криму</a:t>
            </a:r>
            <a:r>
              <a:rPr lang="ru-RU" dirty="0">
                <a:latin typeface="Ariston" pitchFamily="66" charset="0"/>
              </a:rPr>
              <a:t>, де Климент </a:t>
            </a:r>
            <a:r>
              <a:rPr lang="ru-RU" dirty="0" err="1">
                <a:latin typeface="Ariston" pitchFamily="66" charset="0"/>
              </a:rPr>
              <a:t>Квітка</a:t>
            </a:r>
            <a:r>
              <a:rPr lang="ru-RU" dirty="0">
                <a:latin typeface="Ariston" pitchFamily="66" charset="0"/>
              </a:rPr>
              <a:t> одержав посаду в </a:t>
            </a:r>
            <a:r>
              <a:rPr lang="ru-RU" dirty="0" err="1" smtClean="0">
                <a:latin typeface="Ariston" pitchFamily="66" charset="0"/>
              </a:rPr>
              <a:t>суді.У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цей</a:t>
            </a:r>
            <a:r>
              <a:rPr lang="ru-RU" dirty="0">
                <a:latin typeface="Ariston" pitchFamily="66" charset="0"/>
              </a:rPr>
              <a:t> час Вона </a:t>
            </a:r>
            <a:r>
              <a:rPr lang="ru-RU" dirty="0" err="1">
                <a:latin typeface="Ariston" pitchFamily="66" charset="0"/>
              </a:rPr>
              <a:t>багато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працює</a:t>
            </a:r>
            <a:r>
              <a:rPr lang="ru-RU" dirty="0">
                <a:latin typeface="Ariston" pitchFamily="66" charset="0"/>
              </a:rPr>
              <a:t> на </a:t>
            </a:r>
            <a:r>
              <a:rPr lang="ru-RU" dirty="0" err="1">
                <a:latin typeface="Ariston" pitchFamily="66" charset="0"/>
              </a:rPr>
              <a:t>літературній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ниві</a:t>
            </a:r>
            <a:r>
              <a:rPr lang="ru-RU" dirty="0">
                <a:latin typeface="Ariston" pitchFamily="66" charset="0"/>
              </a:rPr>
              <a:t>. </a:t>
            </a:r>
            <a:r>
              <a:rPr lang="ru-RU" dirty="0" smtClean="0">
                <a:latin typeface="Ariston" pitchFamily="66" charset="0"/>
              </a:rPr>
              <a:t>18 </a:t>
            </a:r>
            <a:r>
              <a:rPr lang="ru-RU" dirty="0" err="1" smtClean="0">
                <a:latin typeface="Ariston" pitchFamily="66" charset="0"/>
              </a:rPr>
              <a:t>травня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>
                <a:latin typeface="Ariston" pitchFamily="66" charset="0"/>
              </a:rPr>
              <a:t>1907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>
                <a:latin typeface="Ariston" pitchFamily="66" charset="0"/>
              </a:rPr>
              <a:t>остаточно завершила поему «Кассандра», роботу над </a:t>
            </a:r>
            <a:r>
              <a:rPr lang="ru-RU" dirty="0" err="1">
                <a:latin typeface="Ariston" pitchFamily="66" charset="0"/>
              </a:rPr>
              <a:t>якою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розпочала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ще</a:t>
            </a:r>
            <a:r>
              <a:rPr lang="ru-RU" dirty="0">
                <a:latin typeface="Ariston" pitchFamily="66" charset="0"/>
              </a:rPr>
              <a:t> у 1903. </a:t>
            </a:r>
            <a:r>
              <a:rPr lang="ru-RU" dirty="0" err="1" smtClean="0">
                <a:latin typeface="Ariston" pitchFamily="66" charset="0"/>
              </a:rPr>
              <a:t>Останні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>
                <a:latin typeface="Ariston" pitchFamily="66" charset="0"/>
              </a:rPr>
              <a:t>роки </a:t>
            </a:r>
            <a:r>
              <a:rPr lang="ru-RU" dirty="0" err="1">
                <a:latin typeface="Ariston" pitchFamily="66" charset="0"/>
              </a:rPr>
              <a:t>життя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Косач-</a:t>
            </a:r>
            <a:r>
              <a:rPr lang="ru-RU" dirty="0" err="1">
                <a:latin typeface="Ariston" pitchFamily="66" charset="0"/>
              </a:rPr>
              <a:t>Квітки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пройшли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подорожах</a:t>
            </a:r>
            <a:r>
              <a:rPr lang="ru-RU" dirty="0">
                <a:latin typeface="Ariston" pitchFamily="66" charset="0"/>
              </a:rPr>
              <a:t> на </a:t>
            </a:r>
            <a:r>
              <a:rPr lang="ru-RU" dirty="0" err="1">
                <a:latin typeface="Ariston" pitchFamily="66" charset="0"/>
              </a:rPr>
              <a:t>лікування</a:t>
            </a:r>
            <a:r>
              <a:rPr lang="ru-RU" dirty="0">
                <a:latin typeface="Ariston" pitchFamily="66" charset="0"/>
              </a:rPr>
              <a:t> до </a:t>
            </a:r>
            <a:r>
              <a:rPr lang="ru-RU" dirty="0" err="1">
                <a:latin typeface="Ariston" pitchFamily="66" charset="0"/>
              </a:rPr>
              <a:t>Єгипту</a:t>
            </a:r>
            <a:r>
              <a:rPr lang="ru-RU" dirty="0">
                <a:latin typeface="Ariston" pitchFamily="66" charset="0"/>
              </a:rPr>
              <a:t> й на Кавказ. Разом </a:t>
            </a:r>
            <a:r>
              <a:rPr lang="ru-RU" dirty="0" err="1">
                <a:latin typeface="Ariston" pitchFamily="66" charset="0"/>
              </a:rPr>
              <a:t>із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чоловіком</a:t>
            </a:r>
            <a:r>
              <a:rPr lang="ru-RU" dirty="0">
                <a:latin typeface="Ariston" pitchFamily="66" charset="0"/>
              </a:rPr>
              <a:t> вона </a:t>
            </a:r>
            <a:r>
              <a:rPr lang="ru-RU" dirty="0" err="1">
                <a:latin typeface="Ariston" pitchFamily="66" charset="0"/>
              </a:rPr>
              <a:t>працювала</a:t>
            </a:r>
            <a:r>
              <a:rPr lang="ru-RU" dirty="0">
                <a:latin typeface="Ariston" pitchFamily="66" charset="0"/>
              </a:rPr>
              <a:t> над </a:t>
            </a:r>
            <a:r>
              <a:rPr lang="ru-RU" dirty="0" err="1">
                <a:latin typeface="Ariston" pitchFamily="66" charset="0"/>
              </a:rPr>
              <a:t>зібранням</a:t>
            </a:r>
            <a:r>
              <a:rPr lang="ru-RU" dirty="0">
                <a:latin typeface="Ariston" pitchFamily="66" charset="0"/>
              </a:rPr>
              <a:t> фольклору, </a:t>
            </a:r>
            <a:r>
              <a:rPr lang="ru-RU" dirty="0" err="1">
                <a:latin typeface="Ariston" pitchFamily="66" charset="0"/>
              </a:rPr>
              <a:t>інтенсивно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опрацьовувала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власні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драми</a:t>
            </a:r>
            <a:r>
              <a:rPr lang="ru-RU" dirty="0">
                <a:latin typeface="Ariston" pitchFamily="66" charset="0"/>
              </a:rPr>
              <a:t>. На </a:t>
            </a:r>
            <a:r>
              <a:rPr lang="ru-RU" dirty="0" err="1">
                <a:latin typeface="Ariston" pitchFamily="66" charset="0"/>
              </a:rPr>
              <a:t>звістку</a:t>
            </a:r>
            <a:r>
              <a:rPr lang="ru-RU" dirty="0">
                <a:latin typeface="Ariston" pitchFamily="66" charset="0"/>
              </a:rPr>
              <a:t> про </a:t>
            </a:r>
            <a:r>
              <a:rPr lang="ru-RU" dirty="0" err="1">
                <a:latin typeface="Ariston" pitchFamily="66" charset="0"/>
              </a:rPr>
              <a:t>важкий</a:t>
            </a:r>
            <a:r>
              <a:rPr lang="ru-RU" dirty="0">
                <a:latin typeface="Ariston" pitchFamily="66" charset="0"/>
              </a:rPr>
              <a:t> стан </a:t>
            </a:r>
            <a:r>
              <a:rPr lang="ru-RU" dirty="0" err="1">
                <a:latin typeface="Ariston" pitchFamily="66" charset="0"/>
              </a:rPr>
              <a:t>Лариси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Петрівни</a:t>
            </a:r>
            <a:r>
              <a:rPr lang="ru-RU" dirty="0">
                <a:latin typeface="Ariston" pitchFamily="66" charset="0"/>
              </a:rPr>
              <a:t> до </a:t>
            </a:r>
            <a:r>
              <a:rPr lang="ru-RU" dirty="0" err="1">
                <a:latin typeface="Ariston" pitchFamily="66" charset="0"/>
              </a:rPr>
              <a:t>Грузії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приїхала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 smtClean="0">
                <a:latin typeface="Ariston" pitchFamily="66" charset="0"/>
              </a:rPr>
              <a:t>мати</a:t>
            </a:r>
            <a:r>
              <a:rPr lang="ru-RU" dirty="0" smtClean="0">
                <a:latin typeface="Ariston" pitchFamily="66" charset="0"/>
              </a:rPr>
              <a:t>. </a:t>
            </a:r>
            <a:r>
              <a:rPr lang="ru-RU" dirty="0" err="1">
                <a:latin typeface="Ariston" pitchFamily="66" charset="0"/>
              </a:rPr>
              <a:t>Символічне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значення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її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творчості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можна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прочитати</a:t>
            </a:r>
            <a:r>
              <a:rPr lang="ru-RU" dirty="0">
                <a:latin typeface="Ariston" pitchFamily="66" charset="0"/>
              </a:rPr>
              <a:t> в </a:t>
            </a:r>
            <a:r>
              <a:rPr lang="ru-RU" dirty="0" err="1">
                <a:latin typeface="Ariston" pitchFamily="66" charset="0"/>
              </a:rPr>
              <a:t>молитві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дітей</a:t>
            </a:r>
            <a:r>
              <a:rPr lang="ru-RU" dirty="0">
                <a:latin typeface="Ariston" pitchFamily="66" charset="0"/>
              </a:rPr>
              <a:t> до </a:t>
            </a:r>
            <a:r>
              <a:rPr lang="ru-RU" dirty="0" err="1">
                <a:latin typeface="Ariston" pitchFamily="66" charset="0"/>
              </a:rPr>
              <a:t>Геліоса</a:t>
            </a:r>
            <a:r>
              <a:rPr lang="ru-RU" dirty="0">
                <a:latin typeface="Ariston" pitchFamily="66" charset="0"/>
              </a:rPr>
              <a:t> над манускриптами.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08824"/>
            <a:ext cx="3011270" cy="196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4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207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ston" pitchFamily="66" charset="0"/>
              </a:rPr>
              <a:t>Померла 19 </a:t>
            </a:r>
            <a:r>
              <a:rPr lang="ru-RU" dirty="0" err="1">
                <a:latin typeface="Ariston" pitchFamily="66" charset="0"/>
              </a:rPr>
              <a:t>липня</a:t>
            </a:r>
            <a:r>
              <a:rPr lang="ru-RU" dirty="0">
                <a:latin typeface="Ariston" pitchFamily="66" charset="0"/>
              </a:rPr>
              <a:t> (1 </a:t>
            </a:r>
            <a:r>
              <a:rPr lang="ru-RU" dirty="0" err="1">
                <a:latin typeface="Ariston" pitchFamily="66" charset="0"/>
              </a:rPr>
              <a:t>серпня</a:t>
            </a:r>
            <a:r>
              <a:rPr lang="ru-RU" dirty="0">
                <a:latin typeface="Ariston" pitchFamily="66" charset="0"/>
              </a:rPr>
              <a:t>) 1913 року в </a:t>
            </a:r>
            <a:r>
              <a:rPr lang="ru-RU" dirty="0" err="1">
                <a:latin typeface="Ariston" pitchFamily="66" charset="0"/>
              </a:rPr>
              <a:t>Сурамі</a:t>
            </a:r>
            <a:r>
              <a:rPr lang="ru-RU" dirty="0">
                <a:latin typeface="Ariston" pitchFamily="66" charset="0"/>
              </a:rPr>
              <a:t> у </a:t>
            </a:r>
            <a:r>
              <a:rPr lang="ru-RU" dirty="0" err="1">
                <a:latin typeface="Ariston" pitchFamily="66" charset="0"/>
              </a:rPr>
              <a:t>віці</a:t>
            </a:r>
            <a:r>
              <a:rPr lang="ru-RU" dirty="0">
                <a:latin typeface="Ariston" pitchFamily="66" charset="0"/>
              </a:rPr>
              <a:t> 42 роки. </a:t>
            </a:r>
            <a:r>
              <a:rPr lang="ru-RU" dirty="0" err="1">
                <a:latin typeface="Ariston" pitchFamily="66" charset="0"/>
              </a:rPr>
              <a:t>Похована</a:t>
            </a:r>
            <a:r>
              <a:rPr lang="ru-RU" dirty="0">
                <a:latin typeface="Ariston" pitchFamily="66" charset="0"/>
              </a:rPr>
              <a:t> на Байковому </a:t>
            </a:r>
            <a:r>
              <a:rPr lang="ru-RU" dirty="0" err="1">
                <a:latin typeface="Ariston" pitchFamily="66" charset="0"/>
              </a:rPr>
              <a:t>кладовищі</a:t>
            </a:r>
            <a:r>
              <a:rPr lang="ru-RU" dirty="0">
                <a:latin typeface="Ariston" pitchFamily="66" charset="0"/>
              </a:rPr>
              <a:t> в </a:t>
            </a:r>
            <a:r>
              <a:rPr lang="ru-RU" dirty="0" err="1">
                <a:latin typeface="Ariston" pitchFamily="66" charset="0"/>
              </a:rPr>
              <a:t>Києві</a:t>
            </a:r>
            <a:r>
              <a:rPr lang="ru-RU" dirty="0">
                <a:latin typeface="Ariston" pitchFamily="66" charset="0"/>
              </a:rPr>
              <a:t>. Похорон, </a:t>
            </a:r>
            <a:r>
              <a:rPr lang="ru-RU" dirty="0" err="1">
                <a:latin typeface="Ariston" pitchFamily="66" charset="0"/>
              </a:rPr>
              <a:t>згідно</a:t>
            </a:r>
            <a:r>
              <a:rPr lang="ru-RU" dirty="0">
                <a:latin typeface="Ariston" pitchFamily="66" charset="0"/>
              </a:rPr>
              <a:t> з </a:t>
            </a:r>
            <a:r>
              <a:rPr lang="ru-RU" dirty="0" err="1">
                <a:latin typeface="Ariston" pitchFamily="66" charset="0"/>
              </a:rPr>
              <a:t>бажанням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небіжчиці</a:t>
            </a:r>
            <a:r>
              <a:rPr lang="ru-RU" dirty="0">
                <a:latin typeface="Ariston" pitchFamily="66" charset="0"/>
              </a:rPr>
              <a:t>, </a:t>
            </a:r>
            <a:r>
              <a:rPr lang="ru-RU" dirty="0" err="1">
                <a:latin typeface="Ariston" pitchFamily="66" charset="0"/>
              </a:rPr>
              <a:t>відбувався</a:t>
            </a:r>
            <a:r>
              <a:rPr lang="ru-RU" dirty="0">
                <a:latin typeface="Ariston" pitchFamily="66" charset="0"/>
              </a:rPr>
              <a:t> без </a:t>
            </a:r>
            <a:r>
              <a:rPr lang="ru-RU" dirty="0" err="1">
                <a:latin typeface="Ariston" pitchFamily="66" charset="0"/>
              </a:rPr>
              <a:t>участі</a:t>
            </a:r>
            <a:r>
              <a:rPr lang="ru-RU" dirty="0">
                <a:latin typeface="Ariston" pitchFamily="66" charset="0"/>
              </a:rPr>
              <a:t> духовенства. Могила </a:t>
            </a:r>
            <a:r>
              <a:rPr lang="ru-RU" dirty="0" err="1">
                <a:latin typeface="Ariston" pitchFamily="66" charset="0"/>
              </a:rPr>
              <a:t>Лесі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Українки</a:t>
            </a:r>
            <a:r>
              <a:rPr lang="ru-RU" dirty="0">
                <a:latin typeface="Ariston" pitchFamily="66" charset="0"/>
              </a:rPr>
              <a:t> є </a:t>
            </a:r>
            <a:r>
              <a:rPr lang="ru-RU" dirty="0" err="1">
                <a:latin typeface="Ariston" pitchFamily="66" charset="0"/>
              </a:rPr>
              <a:t>національною</a:t>
            </a:r>
            <a:r>
              <a:rPr lang="ru-RU" dirty="0">
                <a:latin typeface="Ariston" pitchFamily="66" charset="0"/>
              </a:rPr>
              <a:t> </a:t>
            </a:r>
            <a:r>
              <a:rPr lang="ru-RU" dirty="0" err="1">
                <a:latin typeface="Ariston" pitchFamily="66" charset="0"/>
              </a:rPr>
              <a:t>пам'яткою</a:t>
            </a:r>
            <a:r>
              <a:rPr lang="ru-RU" dirty="0">
                <a:latin typeface="Ariston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4368527" cy="286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8410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957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 на  тему: «Біографія Лесі Українки»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Чоловіки Лесі  Українки</vt:lpstr>
      <vt:lpstr>Презентация PowerPoint</vt:lpstr>
      <vt:lpstr>Презентация PowerPoint</vt:lpstr>
      <vt:lpstr>Презентация PowerPoint</vt:lpstr>
      <vt:lpstr>Значення творчості </vt:lpstr>
      <vt:lpstr>Премія імені Лесі Українки</vt:lpstr>
      <vt:lpstr>Вірші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 тему: «Біографія Лесі Українки»</dc:title>
  <dc:creator>Admin</dc:creator>
  <cp:lastModifiedBy>Maksim Kitskaylo</cp:lastModifiedBy>
  <cp:revision>13</cp:revision>
  <dcterms:created xsi:type="dcterms:W3CDTF">2017-11-16T08:06:23Z</dcterms:created>
  <dcterms:modified xsi:type="dcterms:W3CDTF">2017-12-09T10:51:04Z</dcterms:modified>
</cp:coreProperties>
</file>